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8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08" autoAdjust="0"/>
    <p:restoredTop sz="87542" autoAdjust="0"/>
  </p:normalViewPr>
  <p:slideViewPr>
    <p:cSldViewPr snapToGrid="0">
      <p:cViewPr varScale="1">
        <p:scale>
          <a:sx n="97" d="100"/>
          <a:sy n="97" d="100"/>
        </p:scale>
        <p:origin x="1650" y="7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702E1-09E4-47F5-86DB-6B2FEC5ABC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5143"/>
            <a:ext cx="12316692" cy="70031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60D136-FBB4-4A23-A7C2-99C1BC7F885A}"/>
              </a:ext>
            </a:extLst>
          </p:cNvPr>
          <p:cNvSpPr/>
          <p:nvPr/>
        </p:nvSpPr>
        <p:spPr>
          <a:xfrm>
            <a:off x="-1" y="-145143"/>
            <a:ext cx="12316691" cy="4470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6000">
                <a:srgbClr val="327428">
                  <a:alpha val="59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3FEBB2CB-56D1-48D9-9F4E-D5881A3DA798}"/>
              </a:ext>
            </a:extLst>
          </p:cNvPr>
          <p:cNvSpPr txBox="1">
            <a:spLocks/>
          </p:cNvSpPr>
          <p:nvPr/>
        </p:nvSpPr>
        <p:spPr>
          <a:xfrm>
            <a:off x="307960" y="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bg1"/>
                </a:solidFill>
              </a:rPr>
              <a:t>565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74AE6E-6840-4F3D-A5EB-33BAFFB2FEF6}"/>
              </a:ext>
            </a:extLst>
          </p:cNvPr>
          <p:cNvSpPr/>
          <p:nvPr/>
        </p:nvSpPr>
        <p:spPr>
          <a:xfrm>
            <a:off x="2170854" y="260350"/>
            <a:ext cx="2856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is Body Copy (16pt). On </a:t>
            </a:r>
            <a:r>
              <a:rPr lang="en-US" dirty="0" err="1">
                <a:solidFill>
                  <a:schemeClr val="bg1"/>
                </a:solidFill>
              </a:rPr>
              <a:t>necti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iumendella</a:t>
            </a:r>
            <a:r>
              <a:rPr lang="en-US" dirty="0">
                <a:solidFill>
                  <a:schemeClr val="bg1"/>
                </a:solidFill>
              </a:rPr>
              <a:t> nus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eatio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3D4AEC1D-1488-415F-8DCE-9C4F31C9A247}"/>
              </a:ext>
            </a:extLst>
          </p:cNvPr>
          <p:cNvSpPr txBox="1">
            <a:spLocks/>
          </p:cNvSpPr>
          <p:nvPr/>
        </p:nvSpPr>
        <p:spPr>
          <a:xfrm>
            <a:off x="5646876" y="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bg1"/>
                </a:solidFill>
              </a:rPr>
              <a:t>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39C303-EDFA-4391-8EAF-D302C3BAB0D4}"/>
              </a:ext>
            </a:extLst>
          </p:cNvPr>
          <p:cNvSpPr/>
          <p:nvPr/>
        </p:nvSpPr>
        <p:spPr>
          <a:xfrm>
            <a:off x="7509770" y="260350"/>
            <a:ext cx="2856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is Body Copy (16pt). On </a:t>
            </a:r>
            <a:r>
              <a:rPr lang="en-US" dirty="0" err="1">
                <a:solidFill>
                  <a:schemeClr val="bg1"/>
                </a:solidFill>
              </a:rPr>
              <a:t>necti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iumendella</a:t>
            </a:r>
            <a:r>
              <a:rPr lang="en-US" dirty="0">
                <a:solidFill>
                  <a:schemeClr val="bg1"/>
                </a:solidFill>
              </a:rPr>
              <a:t> nus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eatio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9916328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20213</TotalTime>
  <Words>34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Grande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218</cp:revision>
  <dcterms:created xsi:type="dcterms:W3CDTF">2020-10-14T04:37:03Z</dcterms:created>
  <dcterms:modified xsi:type="dcterms:W3CDTF">2021-08-11T05:42:40Z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