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7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08" autoAdjust="0"/>
    <p:restoredTop sz="87542" autoAdjust="0"/>
  </p:normalViewPr>
  <p:slideViewPr>
    <p:cSldViewPr snapToGrid="0">
      <p:cViewPr varScale="1">
        <p:scale>
          <a:sx n="97" d="100"/>
          <a:sy n="97" d="100"/>
        </p:scale>
        <p:origin x="1650" y="72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DBA6A3-A716-48B6-BB5A-66A2494997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781CB12E-CEEB-42C6-B970-3DA8C29EA15A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Page title (28pt)</a:t>
            </a: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31898FE0-3911-4B81-BB6F-2421700F7037}"/>
              </a:ext>
            </a:extLst>
          </p:cNvPr>
          <p:cNvSpPr txBox="1">
            <a:spLocks/>
          </p:cNvSpPr>
          <p:nvPr/>
        </p:nvSpPr>
        <p:spPr>
          <a:xfrm>
            <a:off x="6679731" y="502301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bg1"/>
                </a:solidFill>
              </a:rPr>
              <a:t>565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EAB6E4-1AE3-4501-A72A-E8E544ECC27E}"/>
              </a:ext>
            </a:extLst>
          </p:cNvPr>
          <p:cNvSpPr/>
          <p:nvPr/>
        </p:nvSpPr>
        <p:spPr>
          <a:xfrm>
            <a:off x="8542625" y="5283364"/>
            <a:ext cx="2856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is Body Copy (16pt). On </a:t>
            </a:r>
            <a:r>
              <a:rPr lang="en-US" dirty="0" err="1">
                <a:solidFill>
                  <a:schemeClr val="bg1"/>
                </a:solidFill>
              </a:rPr>
              <a:t>necti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iumendella</a:t>
            </a:r>
            <a:r>
              <a:rPr lang="en-US" dirty="0">
                <a:solidFill>
                  <a:schemeClr val="bg1"/>
                </a:solidFill>
              </a:rPr>
              <a:t> nus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eatio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2502509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20213</TotalTime>
  <Words>22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Lucida Grande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218</cp:revision>
  <dcterms:created xsi:type="dcterms:W3CDTF">2020-10-14T04:37:03Z</dcterms:created>
  <dcterms:modified xsi:type="dcterms:W3CDTF">2021-08-11T05:41:46Z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