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B2955-42DB-4D22-863D-F6BFE6299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7"/>
          <a:stretch/>
        </p:blipFill>
        <p:spPr>
          <a:xfrm>
            <a:off x="-76381" y="0"/>
            <a:ext cx="12269537" cy="6858000"/>
          </a:xfrm>
          <a:prstGeom prst="rect">
            <a:avLst/>
          </a:prstGeom>
        </p:spPr>
      </p:pic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19ABCB6B-FAD0-4C0C-B7FF-4BFCD02D00E3}"/>
              </a:ext>
            </a:extLst>
          </p:cNvPr>
          <p:cNvSpPr txBox="1">
            <a:spLocks/>
          </p:cNvSpPr>
          <p:nvPr/>
        </p:nvSpPr>
        <p:spPr>
          <a:xfrm>
            <a:off x="612760" y="451013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565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592FE-F0FB-4B28-94C4-E535CE319205}"/>
              </a:ext>
            </a:extLst>
          </p:cNvPr>
          <p:cNvSpPr/>
          <p:nvPr/>
        </p:nvSpPr>
        <p:spPr>
          <a:xfrm>
            <a:off x="2475654" y="711363"/>
            <a:ext cx="2856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842CA724-C5CA-40C8-8973-9F9397155F50}"/>
              </a:ext>
            </a:extLst>
          </p:cNvPr>
          <p:cNvSpPr txBox="1">
            <a:spLocks/>
          </p:cNvSpPr>
          <p:nvPr/>
        </p:nvSpPr>
        <p:spPr>
          <a:xfrm>
            <a:off x="5548553" y="451013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F5275-D4F0-4CE9-B1F4-E6A6C2060618}"/>
              </a:ext>
            </a:extLst>
          </p:cNvPr>
          <p:cNvSpPr/>
          <p:nvPr/>
        </p:nvSpPr>
        <p:spPr>
          <a:xfrm>
            <a:off x="7411447" y="711363"/>
            <a:ext cx="2856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36001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34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