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7F48D-2D5E-4CA1-88DB-E8BBCF7F0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EF826B51-C719-48E8-8BF0-006ACFFC6758}"/>
              </a:ext>
            </a:extLst>
          </p:cNvPr>
          <p:cNvSpPr txBox="1">
            <a:spLocks/>
          </p:cNvSpPr>
          <p:nvPr/>
        </p:nvSpPr>
        <p:spPr>
          <a:xfrm>
            <a:off x="577850" y="338190"/>
            <a:ext cx="11034713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Page Title (28pt)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4D7263-77D7-49CD-9946-DCAA55F1BC57}"/>
              </a:ext>
            </a:extLst>
          </p:cNvPr>
          <p:cNvGrpSpPr/>
          <p:nvPr/>
        </p:nvGrpSpPr>
        <p:grpSpPr>
          <a:xfrm>
            <a:off x="3970262" y="1321016"/>
            <a:ext cx="2903061" cy="1412866"/>
            <a:chOff x="4221639" y="1216179"/>
            <a:chExt cx="2903061" cy="1412866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583C8E65-07F7-4FEE-AFD4-4142A1379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639" y="1216179"/>
              <a:ext cx="2198687" cy="88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2860" rIns="22860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000</a:t>
              </a:r>
            </a:p>
            <a:p>
              <a:pPr eaLnBrk="1">
                <a:lnSpc>
                  <a:spcPts val="1400"/>
                </a:lnSpc>
              </a:pP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Price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AFBF3C9B-2A86-4F6B-AF54-4F4FA7989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769" y="2146862"/>
              <a:ext cx="2878931" cy="48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14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.</a:t>
              </a:r>
            </a:p>
            <a:p>
              <a:pPr eaLnBrk="1"/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3402A-155F-4760-B6B1-3A261D35C68B}"/>
              </a:ext>
            </a:extLst>
          </p:cNvPr>
          <p:cNvGrpSpPr/>
          <p:nvPr/>
        </p:nvGrpSpPr>
        <p:grpSpPr>
          <a:xfrm>
            <a:off x="1005423" y="1322574"/>
            <a:ext cx="2379568" cy="1440358"/>
            <a:chOff x="1005423" y="1236849"/>
            <a:chExt cx="2379568" cy="1440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81F9B-7A2A-42AC-8131-EB36E5506D78}"/>
                </a:ext>
              </a:extLst>
            </p:cNvPr>
            <p:cNvSpPr txBox="1"/>
            <p:nvPr/>
          </p:nvSpPr>
          <p:spPr>
            <a:xfrm>
              <a:off x="1015583" y="1236849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Number</a:t>
              </a:r>
              <a:endParaRPr lang="x-none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8E035C-D72E-4A66-B49A-0805A5E0EB06}"/>
                </a:ext>
              </a:extLst>
            </p:cNvPr>
            <p:cNvSpPr txBox="1"/>
            <p:nvPr/>
          </p:nvSpPr>
          <p:spPr>
            <a:xfrm>
              <a:off x="1005423" y="2153987"/>
              <a:ext cx="2182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599A5-BEA2-48F9-AFEF-25B8BF400BC0}"/>
              </a:ext>
            </a:extLst>
          </p:cNvPr>
          <p:cNvGrpSpPr/>
          <p:nvPr/>
        </p:nvGrpSpPr>
        <p:grpSpPr>
          <a:xfrm>
            <a:off x="7042848" y="1321016"/>
            <a:ext cx="2369408" cy="1436010"/>
            <a:chOff x="7042848" y="1235291"/>
            <a:chExt cx="2369408" cy="14360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AAC74-E9F7-4C9F-970F-E151BBDD2206}"/>
                </a:ext>
              </a:extLst>
            </p:cNvPr>
            <p:cNvSpPr txBox="1"/>
            <p:nvPr/>
          </p:nvSpPr>
          <p:spPr>
            <a:xfrm>
              <a:off x="7042848" y="1235291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sym typeface="ManifaV2-Light" charset="0"/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People</a:t>
              </a:r>
              <a:endParaRPr lang="x-none" sz="1400" dirty="0">
                <a:solidFill>
                  <a:schemeClr val="bg1"/>
                </a:solidFill>
                <a:sym typeface="ManifaV2-Light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1FC5E8-5F6D-4B64-B849-C1069E1610F4}"/>
                </a:ext>
              </a:extLst>
            </p:cNvPr>
            <p:cNvSpPr txBox="1"/>
            <p:nvPr/>
          </p:nvSpPr>
          <p:spPr>
            <a:xfrm>
              <a:off x="7094919" y="2148081"/>
              <a:ext cx="1972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17927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45 Light</vt:lpstr>
      <vt:lpstr>Lucida Grande</vt:lpstr>
      <vt:lpstr>ManifaV2-Light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