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4E8C0-382D-43DC-A2BA-37611E3B1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9110" cy="68465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9CE61E-E266-41D4-B9E6-EE3B132D90C6}"/>
              </a:ext>
            </a:extLst>
          </p:cNvPr>
          <p:cNvSpPr/>
          <p:nvPr/>
        </p:nvSpPr>
        <p:spPr>
          <a:xfrm>
            <a:off x="0" y="0"/>
            <a:ext cx="12192000" cy="3531870"/>
          </a:xfrm>
          <a:prstGeom prst="rect">
            <a:avLst/>
          </a:prstGeom>
          <a:gradFill flip="none" rotWithShape="1">
            <a:gsLst>
              <a:gs pos="59800">
                <a:srgbClr val="677DAE"/>
              </a:gs>
              <a:gs pos="0">
                <a:schemeClr val="bg1">
                  <a:alpha val="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C3E7F65A-F883-4498-8F96-A953F8EB0F32}"/>
              </a:ext>
            </a:extLst>
          </p:cNvPr>
          <p:cNvSpPr txBox="1">
            <a:spLocks/>
          </p:cNvSpPr>
          <p:nvPr/>
        </p:nvSpPr>
        <p:spPr>
          <a:xfrm>
            <a:off x="577850" y="338190"/>
            <a:ext cx="11034713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alt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Page Title (28pt)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D6B1C2-6C52-4AA5-AD9A-B7313C194A39}"/>
              </a:ext>
            </a:extLst>
          </p:cNvPr>
          <p:cNvGrpSpPr/>
          <p:nvPr/>
        </p:nvGrpSpPr>
        <p:grpSpPr>
          <a:xfrm>
            <a:off x="3918191" y="1321016"/>
            <a:ext cx="2903061" cy="1412866"/>
            <a:chOff x="4221639" y="1216179"/>
            <a:chExt cx="2903061" cy="1412866"/>
          </a:xfrm>
        </p:grpSpPr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16F64DF1-A5CC-4B9E-B721-65B15C4A8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639" y="1216179"/>
              <a:ext cx="2198687" cy="887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2860" rIns="22860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eaLnBrk="1"/>
              <a:r>
                <a:rPr lang="en-US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000</a:t>
              </a:r>
            </a:p>
            <a:p>
              <a:pPr eaLnBrk="1">
                <a:lnSpc>
                  <a:spcPts val="1400"/>
                </a:lnSpc>
              </a:pPr>
              <a:r>
                <a:rPr lang="en-US" altLang="en-US" sz="14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Price</a:t>
              </a: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9AEBD3C7-E539-4DF3-B813-72CD45D0F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769" y="2146862"/>
              <a:ext cx="2878931" cy="482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1pPr>
              <a:lvl2pPr marL="742950" indent="-28575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2pPr>
              <a:lvl3pPr marL="11430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3pPr>
              <a:lvl4pPr marL="16002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4pPr>
              <a:lvl5pPr marL="2057400" indent="-228600"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400">
                  <a:solidFill>
                    <a:srgbClr val="53585F"/>
                  </a:solidFill>
                  <a:latin typeface="ManifaV2-Light" charset="0"/>
                  <a:ea typeface="ManifaV2-Light" charset="0"/>
                  <a:cs typeface="ManifaV2-Light" charset="0"/>
                  <a:sym typeface="ManifaV2-Light" charset="0"/>
                </a:defRPr>
              </a:lvl9pPr>
            </a:lstStyle>
            <a:p>
              <a:pPr eaLnBrk="1"/>
              <a:r>
                <a:rPr lang="en-US" altLang="en-US" sz="1400" dirty="0" err="1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Frutiger LT Std 45 Light" charset="0"/>
                </a:rPr>
                <a:t>Lore,ipsem</a:t>
              </a:r>
              <a:r>
                <a:rPr lang="en-US" altLang="en-US" sz="1400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Frutiger LT Std 45 Light" charset="0"/>
                </a:rPr>
                <a:t>.</a:t>
              </a:r>
            </a:p>
            <a:p>
              <a:pPr eaLnBrk="1"/>
              <a:r>
                <a:rPr lang="en-US" altLang="en-US" sz="1400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Frutiger LT Std 45 Light" charset="0"/>
                </a:rPr>
                <a:t> Write the discerption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021F48-586B-47BD-8954-4C19A12D0924}"/>
              </a:ext>
            </a:extLst>
          </p:cNvPr>
          <p:cNvGrpSpPr/>
          <p:nvPr/>
        </p:nvGrpSpPr>
        <p:grpSpPr>
          <a:xfrm>
            <a:off x="1005423" y="1322574"/>
            <a:ext cx="2379568" cy="1440358"/>
            <a:chOff x="1005423" y="1236849"/>
            <a:chExt cx="2379568" cy="14403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8F9BCE-6BAE-44A1-905A-C3C4E65B9C1A}"/>
                </a:ext>
              </a:extLst>
            </p:cNvPr>
            <p:cNvSpPr txBox="1"/>
            <p:nvPr/>
          </p:nvSpPr>
          <p:spPr>
            <a:xfrm>
              <a:off x="1015583" y="1236849"/>
              <a:ext cx="2369408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000</a:t>
              </a:r>
            </a:p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Number</a:t>
              </a:r>
              <a:endParaRPr lang="x-none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8D3945-162C-4E21-B878-64E41AF18274}"/>
                </a:ext>
              </a:extLst>
            </p:cNvPr>
            <p:cNvSpPr txBox="1"/>
            <p:nvPr/>
          </p:nvSpPr>
          <p:spPr>
            <a:xfrm>
              <a:off x="1005423" y="2153987"/>
              <a:ext cx="2182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 err="1">
                  <a:solidFill>
                    <a:schemeClr val="bg1"/>
                  </a:solidFill>
                  <a:sym typeface="Frutiger LT Std 45 Light" charset="0"/>
                </a:rPr>
                <a:t>Lore,ipsem</a:t>
              </a:r>
              <a:r>
                <a:rPr lang="en-US" altLang="en-US" sz="1400" dirty="0">
                  <a:solidFill>
                    <a:schemeClr val="bg1"/>
                  </a:solidFill>
                  <a:sym typeface="Frutiger LT Std 45 Light" charset="0"/>
                </a:rPr>
                <a:t>.</a:t>
              </a:r>
            </a:p>
            <a:p>
              <a:r>
                <a:rPr lang="en-US" altLang="en-US" sz="1400" dirty="0">
                  <a:solidFill>
                    <a:schemeClr val="bg1"/>
                  </a:solidFill>
                  <a:sym typeface="Frutiger LT Std 45 Light" charset="0"/>
                </a:rPr>
                <a:t> Write the discerption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E4209E-10D3-4A15-A2AB-63B53DC3136F}"/>
              </a:ext>
            </a:extLst>
          </p:cNvPr>
          <p:cNvGrpSpPr/>
          <p:nvPr/>
        </p:nvGrpSpPr>
        <p:grpSpPr>
          <a:xfrm>
            <a:off x="7042848" y="1321016"/>
            <a:ext cx="2369408" cy="1436010"/>
            <a:chOff x="7042848" y="1235291"/>
            <a:chExt cx="2369408" cy="14360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F910B5-7B10-487A-B795-E846F00DEEC6}"/>
                </a:ext>
              </a:extLst>
            </p:cNvPr>
            <p:cNvSpPr txBox="1"/>
            <p:nvPr/>
          </p:nvSpPr>
          <p:spPr>
            <a:xfrm>
              <a:off x="7042848" y="1235291"/>
              <a:ext cx="2369408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sym typeface="ManifaV2-Light" charset="0"/>
                </a:rPr>
                <a:t>000</a:t>
              </a:r>
            </a:p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  <a:sym typeface="ManifaV2-Light" charset="0"/>
                </a:rPr>
                <a:t> People</a:t>
              </a:r>
              <a:endParaRPr lang="x-none" sz="1400" dirty="0">
                <a:solidFill>
                  <a:schemeClr val="bg1"/>
                </a:solidFill>
                <a:sym typeface="ManifaV2-Light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F83616-A5C9-43B6-B3CF-333D9AD12AAF}"/>
                </a:ext>
              </a:extLst>
            </p:cNvPr>
            <p:cNvSpPr txBox="1"/>
            <p:nvPr/>
          </p:nvSpPr>
          <p:spPr>
            <a:xfrm>
              <a:off x="7094919" y="2148081"/>
              <a:ext cx="1972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dirty="0" err="1">
                  <a:solidFill>
                    <a:schemeClr val="bg1"/>
                  </a:solidFill>
                  <a:sym typeface="Frutiger LT Std 45 Light" charset="0"/>
                </a:rPr>
                <a:t>Lore,ipsem</a:t>
              </a:r>
              <a:r>
                <a:rPr lang="en-US" altLang="en-US" sz="1400" dirty="0">
                  <a:solidFill>
                    <a:schemeClr val="bg1"/>
                  </a:solidFill>
                  <a:sym typeface="Frutiger LT Std 45 Light" charset="0"/>
                </a:rPr>
                <a:t>.</a:t>
              </a:r>
            </a:p>
            <a:p>
              <a:r>
                <a:rPr lang="en-US" altLang="en-US" sz="1400" dirty="0">
                  <a:solidFill>
                    <a:schemeClr val="bg1"/>
                  </a:solidFill>
                  <a:sym typeface="Frutiger LT Std 45 Light" charset="0"/>
                </a:rPr>
                <a:t> Write the discerption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112895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20213</TotalTime>
  <Words>36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Frutiger LT Std 45 Light</vt:lpstr>
      <vt:lpstr>Lucida Grande</vt:lpstr>
      <vt:lpstr>ManifaV2-Light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217</cp:revision>
  <dcterms:created xsi:type="dcterms:W3CDTF">2020-10-14T04:37:03Z</dcterms:created>
  <dcterms:modified xsi:type="dcterms:W3CDTF">2021-08-11T05:45:56Z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