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F04D8-5F25-49D7-826C-32147F96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867" y="0"/>
            <a:ext cx="12225867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C0457-C4BE-4510-B099-9A07EE0EE22F}"/>
              </a:ext>
            </a:extLst>
          </p:cNvPr>
          <p:cNvGrpSpPr/>
          <p:nvPr/>
        </p:nvGrpSpPr>
        <p:grpSpPr>
          <a:xfrm>
            <a:off x="1260755" y="1790168"/>
            <a:ext cx="2629122" cy="4213483"/>
            <a:chOff x="1124371" y="61375"/>
            <a:chExt cx="1322436" cy="21193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076A04-F600-4DCB-995B-5CA379FAD69F}"/>
                </a:ext>
              </a:extLst>
            </p:cNvPr>
            <p:cNvGrpSpPr/>
            <p:nvPr/>
          </p:nvGrpSpPr>
          <p:grpSpPr>
            <a:xfrm>
              <a:off x="1124371" y="61375"/>
              <a:ext cx="1322436" cy="524082"/>
              <a:chOff x="1167292" y="-569018"/>
              <a:chExt cx="1444782" cy="572571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43EBEA48-E2AD-452F-A595-B5E59666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293" y="-569018"/>
                <a:ext cx="534706" cy="434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800" dirty="0">
                    <a:solidFill>
                      <a:schemeClr val="accent4"/>
                    </a:solidFill>
                    <a:latin typeface="Trebuchet MS" panose="020B0603020202020204" pitchFamily="34" charset="0"/>
                  </a:rPr>
                  <a:t>00</a:t>
                </a:r>
                <a:r>
                  <a:rPr lang="en-US" altLang="en-US" sz="3600" dirty="0">
                    <a:solidFill>
                      <a:schemeClr val="accent4"/>
                    </a:solidFill>
                    <a:latin typeface="Trebuchet MS" panose="020B0603020202020204" pitchFamily="34" charset="0"/>
                  </a:rPr>
                  <a:t>%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1CA280-CBA5-49F0-AA0D-F45682DE5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292" y="-193769"/>
                <a:ext cx="1444782" cy="197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Segoe UI" charset="0"/>
                    <a:cs typeface="Segoe UI" charset="0"/>
                    <a:sym typeface="Frutiger LT Std 45 Light" charset="0"/>
                  </a:rPr>
                  <a:t> 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Segoe UI" charset="0"/>
                    <a:cs typeface="Segoe UI" charset="0"/>
                    <a:sym typeface="Frutiger LT Std 45 Light" charset="0"/>
                  </a:rPr>
                  <a:t>Year</a:t>
                </a:r>
                <a:endParaRPr lang="en-US" altLang="en-US" sz="1800" dirty="0">
                  <a:solidFill>
                    <a:schemeClr val="bg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194D41-97E1-4E9D-AE26-1347FE93EE1B}"/>
                </a:ext>
              </a:extLst>
            </p:cNvPr>
            <p:cNvGrpSpPr/>
            <p:nvPr/>
          </p:nvGrpSpPr>
          <p:grpSpPr>
            <a:xfrm>
              <a:off x="1126721" y="1651999"/>
              <a:ext cx="502268" cy="528740"/>
              <a:chOff x="-1999706" y="1168772"/>
              <a:chExt cx="548737" cy="577659"/>
            </a:xfrm>
          </p:grpSpPr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7AF0708-AA3B-4C47-ACFF-65E53EEE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5676" y="1168772"/>
                <a:ext cx="534707" cy="434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800" dirty="0">
                    <a:solidFill>
                      <a:schemeClr val="accent4"/>
                    </a:solidFill>
                    <a:latin typeface="Trebuchet MS" panose="020B0603020202020204" pitchFamily="34" charset="0"/>
                  </a:rPr>
                  <a:t>00</a:t>
                </a:r>
                <a:r>
                  <a:rPr lang="en-US" altLang="en-US" sz="3600" dirty="0">
                    <a:solidFill>
                      <a:schemeClr val="accent4"/>
                    </a:solidFill>
                    <a:latin typeface="Trebuchet MS" panose="020B0603020202020204" pitchFamily="34" charset="0"/>
                  </a:rPr>
                  <a:t>%</a:t>
                </a:r>
              </a:p>
            </p:txBody>
          </p:sp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63524784-32A6-4C36-8AC8-91A97495C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9706" y="1515283"/>
                <a:ext cx="422349" cy="231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Trebuchet MS" panose="020B0603020202020204" pitchFamily="34" charset="0"/>
                    <a:ea typeface="Segoe UI" charset="0"/>
                    <a:cs typeface="Segoe UI" charset="0"/>
                    <a:sym typeface="Frutiger LT Std 45 Light" charset="0"/>
                  </a:rPr>
                  <a:t> 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Segoe UI" charset="0"/>
                    <a:cs typeface="Segoe UI" charset="0"/>
                    <a:sym typeface="Frutiger LT Std 45 Light" charset="0"/>
                  </a:rPr>
                  <a:t>Year</a:t>
                </a:r>
                <a:endParaRPr lang="en-US" altLang="en-US" sz="2400" dirty="0">
                  <a:solidFill>
                    <a:schemeClr val="bg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61317A-76F2-4A42-AC2E-A3AAF70F310C}"/>
              </a:ext>
            </a:extLst>
          </p:cNvPr>
          <p:cNvSpPr txBox="1"/>
          <p:nvPr/>
        </p:nvSpPr>
        <p:spPr>
          <a:xfrm>
            <a:off x="7222279" y="1188711"/>
            <a:ext cx="310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Sub header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7E3B38-BDF8-490A-B070-1CBFCB2F943A}"/>
              </a:ext>
            </a:extLst>
          </p:cNvPr>
          <p:cNvGrpSpPr/>
          <p:nvPr/>
        </p:nvGrpSpPr>
        <p:grpSpPr>
          <a:xfrm>
            <a:off x="7151929" y="1905000"/>
            <a:ext cx="3967906" cy="4434228"/>
            <a:chOff x="7153389" y="1905000"/>
            <a:chExt cx="4072044" cy="45506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CA6DE1-4074-4DEE-8FE1-23EB96CCCB40}"/>
                </a:ext>
              </a:extLst>
            </p:cNvPr>
            <p:cNvGrpSpPr/>
            <p:nvPr/>
          </p:nvGrpSpPr>
          <p:grpSpPr>
            <a:xfrm>
              <a:off x="7153389" y="3555045"/>
              <a:ext cx="3772645" cy="1295548"/>
              <a:chOff x="7839711" y="2499705"/>
              <a:chExt cx="3772645" cy="129554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60F61C1-3F66-41E1-8E46-145A18B4506D}"/>
                  </a:ext>
                </a:extLst>
              </p:cNvPr>
              <p:cNvGrpSpPr/>
              <p:nvPr/>
            </p:nvGrpSpPr>
            <p:grpSpPr>
              <a:xfrm>
                <a:off x="9673440" y="2782603"/>
                <a:ext cx="1938916" cy="1012650"/>
                <a:chOff x="468633" y="5894921"/>
                <a:chExt cx="3877832" cy="2025299"/>
              </a:xfrm>
            </p:grpSpPr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88A0EE2C-549C-49FD-97F0-04A2AAD81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3" y="5894921"/>
                  <a:ext cx="2263622" cy="1621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sz="4800" dirty="0">
                      <a:solidFill>
                        <a:schemeClr val="bg1"/>
                      </a:solidFill>
                      <a:latin typeface="Foco Light" panose="020B0304050202020203" pitchFamily="34" charset="77"/>
                      <a:ea typeface="Foco" charset="0"/>
                      <a:cs typeface="Foco" charset="0"/>
                    </a:rPr>
                    <a:t> </a:t>
                  </a:r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00</a:t>
                  </a:r>
                  <a:r>
                    <a:rPr lang="en-US" altLang="en-US" sz="3600" dirty="0">
                      <a:solidFill>
                        <a:srgbClr val="00A3E0"/>
                      </a:solidFill>
                    </a:rPr>
                    <a:t>sr</a:t>
                  </a:r>
                  <a:endParaRPr lang="en-US" altLang="en-US" sz="36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5" name="Rectangle 7">
                  <a:extLst>
                    <a:ext uri="{FF2B5EF4-FFF2-40B4-BE49-F238E27FC236}">
                      <a16:creationId xmlns:a16="http://schemas.microsoft.com/office/drawing/2014/main" id="{18ECD2B7-894A-4E9D-8AB4-E44786A6E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761" y="7288511"/>
                  <a:ext cx="3516704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78B0D11-7F51-44D9-9EE3-B7CDEDEB9760}"/>
                  </a:ext>
                </a:extLst>
              </p:cNvPr>
              <p:cNvGrpSpPr/>
              <p:nvPr/>
            </p:nvGrpSpPr>
            <p:grpSpPr>
              <a:xfrm>
                <a:off x="7839711" y="2771173"/>
                <a:ext cx="1938915" cy="1012650"/>
                <a:chOff x="199696" y="5894921"/>
                <a:chExt cx="3877829" cy="2025299"/>
              </a:xfrm>
            </p:grpSpPr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C9CA9EF2-57D0-4E5B-83E0-5C704C346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96" y="5894921"/>
                  <a:ext cx="2549866" cy="1621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sz="4800" dirty="0">
                      <a:solidFill>
                        <a:schemeClr val="bg1"/>
                      </a:solidFill>
                      <a:latin typeface="Foco Light" panose="020B0304050202020203" pitchFamily="34" charset="77"/>
                      <a:ea typeface="Foco" charset="0"/>
                      <a:cs typeface="Foco" charset="0"/>
                    </a:rPr>
                    <a:t> </a:t>
                  </a:r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00</a:t>
                  </a:r>
                  <a:r>
                    <a:rPr lang="en-US" altLang="en-US" sz="3600" dirty="0">
                      <a:solidFill>
                        <a:srgbClr val="00A3E0"/>
                      </a:solidFill>
                    </a:rPr>
                    <a:t>sr</a:t>
                  </a:r>
                  <a:r>
                    <a:rPr lang="en-US" altLang="en-US" sz="4800" dirty="0">
                      <a:solidFill>
                        <a:srgbClr val="00A3E0"/>
                      </a:solidFill>
                    </a:rPr>
                    <a:t> </a:t>
                  </a:r>
                  <a:endParaRPr lang="en-US" sz="48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3" name="Rectangle 7">
                  <a:extLst>
                    <a:ext uri="{FF2B5EF4-FFF2-40B4-BE49-F238E27FC236}">
                      <a16:creationId xmlns:a16="http://schemas.microsoft.com/office/drawing/2014/main" id="{DA691782-41B2-4BFA-991B-9E6DD072D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821" y="7288511"/>
                  <a:ext cx="3516704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1DBEF4-8088-42ED-825F-000751B9A427}"/>
                  </a:ext>
                </a:extLst>
              </p:cNvPr>
              <p:cNvSpPr txBox="1"/>
              <p:nvPr/>
            </p:nvSpPr>
            <p:spPr>
              <a:xfrm>
                <a:off x="7943850" y="2499705"/>
                <a:ext cx="1748790" cy="41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84BD00"/>
                    </a:solidFill>
                  </a:rPr>
                  <a:t>Sub header</a:t>
                </a:r>
                <a:endParaRPr lang="en-US" sz="2000" dirty="0">
                  <a:solidFill>
                    <a:srgbClr val="84BD00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304415-E1B8-459B-8071-193A6A97EA8E}"/>
                </a:ext>
              </a:extLst>
            </p:cNvPr>
            <p:cNvGrpSpPr/>
            <p:nvPr/>
          </p:nvGrpSpPr>
          <p:grpSpPr>
            <a:xfrm>
              <a:off x="7200329" y="1905000"/>
              <a:ext cx="3668506" cy="1295548"/>
              <a:chOff x="7943850" y="2411730"/>
              <a:chExt cx="3668506" cy="129554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2A98279-8635-4433-A3E7-90050A4981F7}"/>
                  </a:ext>
                </a:extLst>
              </p:cNvPr>
              <p:cNvGrpSpPr/>
              <p:nvPr/>
            </p:nvGrpSpPr>
            <p:grpSpPr>
              <a:xfrm>
                <a:off x="9673440" y="2694628"/>
                <a:ext cx="1938916" cy="1012650"/>
                <a:chOff x="468633" y="5718971"/>
                <a:chExt cx="3877832" cy="2025299"/>
              </a:xfrm>
            </p:grpSpPr>
            <p:sp>
              <p:nvSpPr>
                <p:cNvPr id="27" name="Rectangle 3">
                  <a:extLst>
                    <a:ext uri="{FF2B5EF4-FFF2-40B4-BE49-F238E27FC236}">
                      <a16:creationId xmlns:a16="http://schemas.microsoft.com/office/drawing/2014/main" id="{3079D252-9187-423D-815E-C821AEDFE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3" y="5718971"/>
                  <a:ext cx="1677975" cy="1621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sz="4800" dirty="0">
                      <a:solidFill>
                        <a:schemeClr val="bg1"/>
                      </a:solidFill>
                      <a:latin typeface="Foco Light" panose="020B0304050202020203" pitchFamily="34" charset="77"/>
                      <a:ea typeface="Foco" charset="0"/>
                      <a:cs typeface="Foco" charset="0"/>
                    </a:rPr>
                    <a:t> </a:t>
                  </a:r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</a:t>
                  </a:r>
                  <a:r>
                    <a:rPr lang="en-US" altLang="en-US" sz="3600" dirty="0">
                      <a:solidFill>
                        <a:srgbClr val="00A3E0"/>
                      </a:solidFill>
                    </a:rPr>
                    <a:t>sr</a:t>
                  </a:r>
                  <a:endParaRPr lang="en-US" altLang="en-US" sz="36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28" name="Rectangle 7">
                  <a:extLst>
                    <a:ext uri="{FF2B5EF4-FFF2-40B4-BE49-F238E27FC236}">
                      <a16:creationId xmlns:a16="http://schemas.microsoft.com/office/drawing/2014/main" id="{EAB20FEB-6AEB-4D1A-B271-55CD58742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761" y="7112561"/>
                  <a:ext cx="3516704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BB0F6E-C17F-41FA-ADE5-9CFC3DA15499}"/>
                  </a:ext>
                </a:extLst>
              </p:cNvPr>
              <p:cNvGrpSpPr/>
              <p:nvPr/>
            </p:nvGrpSpPr>
            <p:grpSpPr>
              <a:xfrm>
                <a:off x="7966043" y="2683198"/>
                <a:ext cx="1812583" cy="1012650"/>
                <a:chOff x="452359" y="5718971"/>
                <a:chExt cx="3625166" cy="2025299"/>
              </a:xfrm>
            </p:grpSpPr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2FC91E31-04D0-429A-8E8C-A4033216E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359" y="5718971"/>
                  <a:ext cx="2263622" cy="1621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00</a:t>
                  </a:r>
                  <a:r>
                    <a:rPr lang="en-US" altLang="en-US" sz="3600" dirty="0">
                      <a:solidFill>
                        <a:srgbClr val="00A3E0"/>
                      </a:solidFill>
                    </a:rPr>
                    <a:t>sr</a:t>
                  </a:r>
                  <a:r>
                    <a:rPr lang="en-US" altLang="en-US" sz="4800" dirty="0">
                      <a:solidFill>
                        <a:srgbClr val="00A3E0"/>
                      </a:solidFill>
                    </a:rPr>
                    <a:t> </a:t>
                  </a:r>
                  <a:endParaRPr lang="en-US" sz="48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26" name="Rectangle 7">
                  <a:extLst>
                    <a:ext uri="{FF2B5EF4-FFF2-40B4-BE49-F238E27FC236}">
                      <a16:creationId xmlns:a16="http://schemas.microsoft.com/office/drawing/2014/main" id="{A62B0936-395A-4CA5-8635-7F1F8BABE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821" y="7112561"/>
                  <a:ext cx="3516704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5D40A6-D66B-4371-A506-A3AA2847F998}"/>
                  </a:ext>
                </a:extLst>
              </p:cNvPr>
              <p:cNvSpPr txBox="1"/>
              <p:nvPr/>
            </p:nvSpPr>
            <p:spPr>
              <a:xfrm>
                <a:off x="7943850" y="2411730"/>
                <a:ext cx="1748790" cy="41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2000" dirty="0">
                    <a:solidFill>
                      <a:srgbClr val="84BD00"/>
                    </a:solidFill>
                    <a:latin typeface="Trebuchet MS" panose="020B0603020202020204" pitchFamily="34" charset="0"/>
                  </a:rPr>
                  <a:t>Sub header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056F26-B6A0-4A16-8C32-6598CBF01B67}"/>
                </a:ext>
              </a:extLst>
            </p:cNvPr>
            <p:cNvGrpSpPr/>
            <p:nvPr/>
          </p:nvGrpSpPr>
          <p:grpSpPr>
            <a:xfrm>
              <a:off x="7180856" y="5170013"/>
              <a:ext cx="4044577" cy="1285593"/>
              <a:chOff x="7839710" y="2488713"/>
              <a:chExt cx="4044577" cy="128559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98077A3-C0FE-45C0-94D3-37C6ABE586E9}"/>
                  </a:ext>
                </a:extLst>
              </p:cNvPr>
              <p:cNvGrpSpPr/>
              <p:nvPr/>
            </p:nvGrpSpPr>
            <p:grpSpPr>
              <a:xfrm>
                <a:off x="9945370" y="2761656"/>
                <a:ext cx="1938917" cy="1012650"/>
                <a:chOff x="1012493" y="5853025"/>
                <a:chExt cx="3877833" cy="2025298"/>
              </a:xfrm>
            </p:grpSpPr>
            <p:sp>
              <p:nvSpPr>
                <p:cNvPr id="20" name="Rectangle 3">
                  <a:extLst>
                    <a:ext uri="{FF2B5EF4-FFF2-40B4-BE49-F238E27FC236}">
                      <a16:creationId xmlns:a16="http://schemas.microsoft.com/office/drawing/2014/main" id="{B18805ED-71E6-4540-92A8-B76689EB4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493" y="5853025"/>
                  <a:ext cx="3619161" cy="1621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sz="4800" dirty="0">
                      <a:solidFill>
                        <a:schemeClr val="bg1"/>
                      </a:solidFill>
                      <a:latin typeface="Foco Light" panose="020B0304050202020203" pitchFamily="34" charset="77"/>
                      <a:ea typeface="Foco" charset="0"/>
                      <a:cs typeface="Foco" charset="0"/>
                    </a:rPr>
                    <a:t> </a:t>
                  </a:r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00,000</a:t>
                  </a:r>
                  <a:endParaRPr lang="en-US" altLang="en-US" sz="44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21" name="Rectangle 7">
                  <a:extLst>
                    <a:ext uri="{FF2B5EF4-FFF2-40B4-BE49-F238E27FC236}">
                      <a16:creationId xmlns:a16="http://schemas.microsoft.com/office/drawing/2014/main" id="{A31307D6-44C9-4292-A0CC-D3407CA84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620" y="7246614"/>
                  <a:ext cx="3516706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FA3B7E5-280D-49C3-BAEF-936197959B8A}"/>
                  </a:ext>
                </a:extLst>
              </p:cNvPr>
              <p:cNvGrpSpPr/>
              <p:nvPr/>
            </p:nvGrpSpPr>
            <p:grpSpPr>
              <a:xfrm>
                <a:off x="7839710" y="2750226"/>
                <a:ext cx="1938917" cy="1012650"/>
                <a:chOff x="199693" y="5853025"/>
                <a:chExt cx="3877833" cy="2025298"/>
              </a:xfrm>
            </p:grpSpPr>
            <p:sp>
              <p:nvSpPr>
                <p:cNvPr id="18" name="Rectangle 3">
                  <a:extLst>
                    <a:ext uri="{FF2B5EF4-FFF2-40B4-BE49-F238E27FC236}">
                      <a16:creationId xmlns:a16="http://schemas.microsoft.com/office/drawing/2014/main" id="{758A5D22-DCCB-4F98-8C2A-AC6E4B3F2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93" y="5853025"/>
                  <a:ext cx="3033516" cy="1621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sz="4800" dirty="0">
                      <a:solidFill>
                        <a:schemeClr val="bg1"/>
                      </a:solidFill>
                      <a:latin typeface="Foco Light" panose="020B0304050202020203" pitchFamily="34" charset="77"/>
                      <a:ea typeface="Foco" charset="0"/>
                      <a:cs typeface="Foco" charset="0"/>
                    </a:rPr>
                    <a:t> </a:t>
                  </a:r>
                  <a:r>
                    <a:rPr lang="en-US" altLang="en-US" sz="4400" b="1" dirty="0">
                      <a:solidFill>
                        <a:srgbClr val="00A3E0"/>
                      </a:solidFill>
                    </a:rPr>
                    <a:t>0,000</a:t>
                  </a:r>
                  <a:endParaRPr lang="en-US" sz="4400" dirty="0">
                    <a:solidFill>
                      <a:srgbClr val="00A3E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9" name="Rectangle 7">
                  <a:extLst>
                    <a:ext uri="{FF2B5EF4-FFF2-40B4-BE49-F238E27FC236}">
                      <a16:creationId xmlns:a16="http://schemas.microsoft.com/office/drawing/2014/main" id="{33048727-C698-49A7-B1BE-64EB4BD17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820" y="7246614"/>
                  <a:ext cx="3516706" cy="631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2860" rIns="22860">
                  <a:spAutoFit/>
                </a:bodyPr>
                <a:lstStyle>
                  <a:lvl1pPr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1pPr>
                  <a:lvl2pPr marL="742950" indent="-28575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2pPr>
                  <a:lvl3pPr marL="11430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3pPr>
                  <a:lvl4pPr marL="16002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4pPr>
                  <a:lvl5pPr marL="2057400" indent="-228600"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400">
                      <a:solidFill>
                        <a:srgbClr val="53585F"/>
                      </a:solidFill>
                      <a:latin typeface="ManifaV2-Light" charset="0"/>
                      <a:ea typeface="ManifaV2-Light" charset="0"/>
                      <a:cs typeface="ManifaV2-Light" charset="0"/>
                      <a:sym typeface="ManifaV2-Light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</a:rPr>
                    <a:t>Header</a:t>
                  </a:r>
                  <a:endPara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BB0721-0A0C-4C1C-806C-4AD53792534C}"/>
                  </a:ext>
                </a:extLst>
              </p:cNvPr>
              <p:cNvSpPr txBox="1"/>
              <p:nvPr/>
            </p:nvSpPr>
            <p:spPr>
              <a:xfrm>
                <a:off x="7943850" y="2488713"/>
                <a:ext cx="1748790" cy="41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2000" dirty="0">
                    <a:solidFill>
                      <a:srgbClr val="84BD00"/>
                    </a:solidFill>
                  </a:rPr>
                  <a:t>Sub header</a:t>
                </a:r>
                <a:endParaRPr lang="en-US" sz="2000" dirty="0">
                  <a:solidFill>
                    <a:srgbClr val="84BD00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36" name="Line Callout 1 (Accent Bar) 9">
            <a:extLst>
              <a:ext uri="{FF2B5EF4-FFF2-40B4-BE49-F238E27FC236}">
                <a16:creationId xmlns:a16="http://schemas.microsoft.com/office/drawing/2014/main" id="{D3044CC6-2D9C-4EE2-AC4C-7D958C8F187E}"/>
              </a:ext>
            </a:extLst>
          </p:cNvPr>
          <p:cNvSpPr/>
          <p:nvPr/>
        </p:nvSpPr>
        <p:spPr>
          <a:xfrm>
            <a:off x="7219293" y="2032487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118049"/>
              <a:gd name="adj4" fmla="val -190964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Callout 1 (Accent Bar) 52">
            <a:extLst>
              <a:ext uri="{FF2B5EF4-FFF2-40B4-BE49-F238E27FC236}">
                <a16:creationId xmlns:a16="http://schemas.microsoft.com/office/drawing/2014/main" id="{1FFC6ADB-0D57-477B-8F51-08C710F09DBB}"/>
              </a:ext>
            </a:extLst>
          </p:cNvPr>
          <p:cNvSpPr/>
          <p:nvPr/>
        </p:nvSpPr>
        <p:spPr>
          <a:xfrm>
            <a:off x="7224548" y="3616452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21963"/>
              <a:gd name="adj4" fmla="val -166315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Accent Bar) 53">
            <a:extLst>
              <a:ext uri="{FF2B5EF4-FFF2-40B4-BE49-F238E27FC236}">
                <a16:creationId xmlns:a16="http://schemas.microsoft.com/office/drawing/2014/main" id="{F3F33AD3-3B42-45FC-A68D-00E0897B14CA}"/>
              </a:ext>
            </a:extLst>
          </p:cNvPr>
          <p:cNvSpPr/>
          <p:nvPr/>
        </p:nvSpPr>
        <p:spPr>
          <a:xfrm>
            <a:off x="7208782" y="5206353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-55180"/>
              <a:gd name="adj4" fmla="val -188661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0CF225D-CCA4-4BCA-A002-7B4D6313BF85}"/>
              </a:ext>
            </a:extLst>
          </p:cNvPr>
          <p:cNvSpPr/>
          <p:nvPr/>
        </p:nvSpPr>
        <p:spPr>
          <a:xfrm rot="13533793">
            <a:off x="609471" y="2101516"/>
            <a:ext cx="3657600" cy="3657600"/>
          </a:xfrm>
          <a:prstGeom prst="arc">
            <a:avLst/>
          </a:prstGeom>
          <a:ln w="381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42">
            <a:extLst>
              <a:ext uri="{FF2B5EF4-FFF2-40B4-BE49-F238E27FC236}">
                <a16:creationId xmlns:a16="http://schemas.microsoft.com/office/drawing/2014/main" id="{1E8DCA3B-82FD-4A9B-9F60-FA0763A0E64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Page title (28pt)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 Placeholder 43">
            <a:extLst>
              <a:ext uri="{FF2B5EF4-FFF2-40B4-BE49-F238E27FC236}">
                <a16:creationId xmlns:a16="http://schemas.microsoft.com/office/drawing/2014/main" id="{BA77EFC8-CF29-4E43-BDD7-3E889A82C3BE}"/>
              </a:ext>
            </a:extLst>
          </p:cNvPr>
          <p:cNvSpPr txBox="1">
            <a:spLocks/>
          </p:cNvSpPr>
          <p:nvPr/>
        </p:nvSpPr>
        <p:spPr>
          <a:xfrm>
            <a:off x="593081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Page subtitle (20pt)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5601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43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Foco</vt:lpstr>
      <vt:lpstr>Foco Light</vt:lpstr>
      <vt:lpstr>Frutiger LT Std 45 Light</vt:lpstr>
      <vt:lpstr>Lucida Grande</vt:lpstr>
      <vt:lpstr>ManifaV2-Light</vt:lpstr>
      <vt:lpstr>Segoe UI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