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AB2C2-B1F1-4CD0-9453-17857D3A2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EB47F8-1D4E-4D76-98B7-BAE052A6AD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88F27F71-90F1-4CF0-B3F8-7EC1EB086BEB}"/>
              </a:ext>
            </a:extLst>
          </p:cNvPr>
          <p:cNvSpPr txBox="1">
            <a:spLocks/>
          </p:cNvSpPr>
          <p:nvPr/>
        </p:nvSpPr>
        <p:spPr>
          <a:xfrm>
            <a:off x="6679731" y="502301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565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11873-7A24-49D4-A2E3-1F7C9DD33515}"/>
              </a:ext>
            </a:extLst>
          </p:cNvPr>
          <p:cNvSpPr/>
          <p:nvPr/>
        </p:nvSpPr>
        <p:spPr>
          <a:xfrm>
            <a:off x="8542625" y="5283364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7BE123FB-A953-47B6-9094-67A6F3413A7C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Page title (28pt)</a:t>
            </a:r>
          </a:p>
        </p:txBody>
      </p:sp>
    </p:spTree>
    <p:extLst>
      <p:ext uri="{BB962C8B-B14F-4D97-AF65-F5344CB8AC3E}">
        <p14:creationId xmlns:p14="http://schemas.microsoft.com/office/powerpoint/2010/main" val="802457678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20216</TotalTime>
  <Words>22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