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4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3586B29D-BCBF-1948-B5AC-1B019071F2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052" y="439009"/>
            <a:ext cx="7260963" cy="1429753"/>
          </a:xfrm>
        </p:spPr>
        <p:txBody>
          <a:bodyPr/>
          <a:lstStyle/>
          <a:p>
            <a:pPr marL="0" indent="0"/>
            <a:r>
              <a:rPr lang="en-US" sz="5000" dirty="0">
                <a:solidFill>
                  <a:srgbClr val="FFFFFF"/>
                </a:solidFill>
                <a:ea typeface="+mj-ea"/>
                <a:cs typeface="+mj-cs"/>
              </a:rPr>
              <a:t>This is a high impact story slide, we use this slide selectively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7523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14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