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B01CB06D-6693-4919-B585-18488378C630}"/>
              </a:ext>
            </a:extLst>
          </p:cNvPr>
          <p:cNvSpPr txBox="1">
            <a:spLocks/>
          </p:cNvSpPr>
          <p:nvPr/>
        </p:nvSpPr>
        <p:spPr>
          <a:xfrm>
            <a:off x="-98322" y="566829"/>
            <a:ext cx="7260963" cy="246150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5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شريحة رئيسة، ونستخدمها كلما استدعت الحاجة, حجم الخط (50)</a:t>
            </a:r>
          </a:p>
        </p:txBody>
      </p:sp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4A7D3663-E50D-48EF-8249-EFF314FD3F9C}"/>
              </a:ext>
            </a:extLst>
          </p:cNvPr>
          <p:cNvSpPr txBox="1">
            <a:spLocks/>
          </p:cNvSpPr>
          <p:nvPr/>
        </p:nvSpPr>
        <p:spPr>
          <a:xfrm>
            <a:off x="3743656" y="4130741"/>
            <a:ext cx="3315683" cy="162485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 (18)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أدايبايسكينج أليايت,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41">
            <a:extLst>
              <a:ext uri="{FF2B5EF4-FFF2-40B4-BE49-F238E27FC236}">
                <a16:creationId xmlns:a16="http://schemas.microsoft.com/office/drawing/2014/main" id="{3E639F1E-939C-4A25-B930-6AB5DB0D1F82}"/>
              </a:ext>
            </a:extLst>
          </p:cNvPr>
          <p:cNvSpPr txBox="1">
            <a:spLocks/>
          </p:cNvSpPr>
          <p:nvPr/>
        </p:nvSpPr>
        <p:spPr>
          <a:xfrm>
            <a:off x="505863" y="4130741"/>
            <a:ext cx="3315683" cy="162485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 (18)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أدايبايسكينج أليايت,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606620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20214</TotalTime>
  <Words>73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