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131"/>
    <a:srgbClr val="327428"/>
    <a:srgbClr val="F7C75F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72" d="100"/>
          <a:sy n="72" d="100"/>
        </p:scale>
        <p:origin x="1536" y="53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EB141B-D48D-4AEF-A869-BC49AA2E4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32" y="0"/>
            <a:ext cx="12223531" cy="685800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47224AFA-0E9A-421A-9F5A-39C5A6A07385}"/>
              </a:ext>
            </a:extLst>
          </p:cNvPr>
          <p:cNvSpPr>
            <a:spLocks/>
          </p:cNvSpPr>
          <p:nvPr/>
        </p:nvSpPr>
        <p:spPr bwMode="auto">
          <a:xfrm>
            <a:off x="6588670" y="1503076"/>
            <a:ext cx="351058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1pPr>
            <a:lvl2pPr marL="742950" indent="-28575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2pPr>
            <a:lvl3pPr marL="1143000" indent="-22860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3pPr>
            <a:lvl4pPr marL="1600200" indent="-22860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4pPr>
            <a:lvl5pPr marL="2057400" indent="-22860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9pPr>
          </a:lstStyle>
          <a:p>
            <a:pPr algn="r" defTabSz="22860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Frutiger LT Std 45 Light" charset="0"/>
              </a:rPr>
              <a:t>نص</a:t>
            </a:r>
            <a:endParaRPr lang="en-US" altLang="en-US" sz="1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7F1FC-9C30-418F-8100-0401BBE284BF}"/>
              </a:ext>
            </a:extLst>
          </p:cNvPr>
          <p:cNvGrpSpPr/>
          <p:nvPr/>
        </p:nvGrpSpPr>
        <p:grpSpPr>
          <a:xfrm>
            <a:off x="5818709" y="1267114"/>
            <a:ext cx="1982223" cy="1246224"/>
            <a:chOff x="7172215" y="1235291"/>
            <a:chExt cx="1982223" cy="12462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7492AB-7502-494F-8CAA-DDA780D38DAC}"/>
                </a:ext>
              </a:extLst>
            </p:cNvPr>
            <p:cNvSpPr txBox="1"/>
            <p:nvPr/>
          </p:nvSpPr>
          <p:spPr>
            <a:xfrm>
              <a:off x="8208336" y="1235291"/>
              <a:ext cx="9461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000</a:t>
              </a:r>
              <a:endParaRPr lang="x-none" sz="1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5B3E7F-E133-4C83-A159-C05ECF4C58F0}"/>
                </a:ext>
              </a:extLst>
            </p:cNvPr>
            <p:cNvSpPr txBox="1"/>
            <p:nvPr/>
          </p:nvSpPr>
          <p:spPr>
            <a:xfrm>
              <a:off x="7172215" y="1835184"/>
              <a:ext cx="1972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30313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حجم النص (18) وريم ايبسوم دولار سي</a:t>
              </a:r>
            </a:p>
          </p:txBody>
        </p:sp>
      </p:grp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AECF8152-3EB8-42AB-9DFF-7F739EF40DAF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</a:t>
            </a:r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</a:t>
            </a: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(32) 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382C93D5-2902-4359-AA5B-019F617F9E4A}"/>
              </a:ext>
            </a:extLst>
          </p:cNvPr>
          <p:cNvSpPr>
            <a:spLocks/>
          </p:cNvSpPr>
          <p:nvPr/>
        </p:nvSpPr>
        <p:spPr bwMode="auto">
          <a:xfrm>
            <a:off x="4152020" y="1503076"/>
            <a:ext cx="351058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1pPr>
            <a:lvl2pPr marL="742950" indent="-28575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2pPr>
            <a:lvl3pPr marL="1143000" indent="-22860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3pPr>
            <a:lvl4pPr marL="1600200" indent="-22860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4pPr>
            <a:lvl5pPr marL="2057400" indent="-22860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9pPr>
          </a:lstStyle>
          <a:p>
            <a:pPr algn="r" defTabSz="22860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Frutiger LT Std 45 Light" charset="0"/>
              </a:rPr>
              <a:t>نص</a:t>
            </a:r>
            <a:endParaRPr lang="en-US" altLang="en-US" sz="1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8A8401-E807-4DDF-B668-4EA88ADB0D34}"/>
              </a:ext>
            </a:extLst>
          </p:cNvPr>
          <p:cNvGrpSpPr/>
          <p:nvPr/>
        </p:nvGrpSpPr>
        <p:grpSpPr>
          <a:xfrm>
            <a:off x="3382059" y="1267114"/>
            <a:ext cx="1982223" cy="1246224"/>
            <a:chOff x="7172215" y="1235291"/>
            <a:chExt cx="1982223" cy="124622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6A574F-D3A4-4074-9333-D189F7AFABCC}"/>
                </a:ext>
              </a:extLst>
            </p:cNvPr>
            <p:cNvSpPr txBox="1"/>
            <p:nvPr/>
          </p:nvSpPr>
          <p:spPr>
            <a:xfrm>
              <a:off x="8208336" y="1235291"/>
              <a:ext cx="9461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000</a:t>
              </a:r>
              <a:endParaRPr lang="x-none" sz="1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CBA73D-D871-4A4B-9D30-40C25F0DC4BF}"/>
                </a:ext>
              </a:extLst>
            </p:cNvPr>
            <p:cNvSpPr txBox="1"/>
            <p:nvPr/>
          </p:nvSpPr>
          <p:spPr>
            <a:xfrm>
              <a:off x="7172215" y="1835184"/>
              <a:ext cx="1972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30313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حجم النص (18) وريم ايبسوم دولار سي</a:t>
              </a:r>
            </a:p>
          </p:txBody>
        </p:sp>
      </p:grpSp>
      <p:sp>
        <p:nvSpPr>
          <p:cNvPr id="31" name="Rectangle 8">
            <a:extLst>
              <a:ext uri="{FF2B5EF4-FFF2-40B4-BE49-F238E27FC236}">
                <a16:creationId xmlns:a16="http://schemas.microsoft.com/office/drawing/2014/main" id="{FCBF01BD-71AE-46F3-8DE2-A81091BF7F28}"/>
              </a:ext>
            </a:extLst>
          </p:cNvPr>
          <p:cNvSpPr>
            <a:spLocks/>
          </p:cNvSpPr>
          <p:nvPr/>
        </p:nvSpPr>
        <p:spPr bwMode="auto">
          <a:xfrm>
            <a:off x="1705579" y="1503076"/>
            <a:ext cx="351058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1pPr>
            <a:lvl2pPr marL="742950" indent="-28575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2pPr>
            <a:lvl3pPr marL="1143000" indent="-22860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3pPr>
            <a:lvl4pPr marL="1600200" indent="-22860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4pPr>
            <a:lvl5pPr marL="2057400" indent="-228600"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400">
                <a:solidFill>
                  <a:srgbClr val="53585F"/>
                </a:solidFill>
                <a:latin typeface="ManifaV2-Light" charset="0"/>
                <a:ea typeface="ManifaV2-Light" charset="0"/>
                <a:cs typeface="ManifaV2-Light" charset="0"/>
                <a:sym typeface="ManifaV2-Light" charset="0"/>
              </a:defRPr>
            </a:lvl9pPr>
          </a:lstStyle>
          <a:p>
            <a:pPr algn="r" defTabSz="22860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Frutiger LT Std 45 Light" charset="0"/>
              </a:rPr>
              <a:t>نص</a:t>
            </a:r>
            <a:endParaRPr lang="en-US" altLang="en-US" sz="1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E4A16B0-FE6A-40DB-A4D6-82B4859C7177}"/>
              </a:ext>
            </a:extLst>
          </p:cNvPr>
          <p:cNvGrpSpPr/>
          <p:nvPr/>
        </p:nvGrpSpPr>
        <p:grpSpPr>
          <a:xfrm>
            <a:off x="935618" y="1267114"/>
            <a:ext cx="1982223" cy="1246224"/>
            <a:chOff x="7172215" y="1235291"/>
            <a:chExt cx="1982223" cy="124622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3C81C4-13A1-434C-AD1D-D2A923F3C388}"/>
                </a:ext>
              </a:extLst>
            </p:cNvPr>
            <p:cNvSpPr txBox="1"/>
            <p:nvPr/>
          </p:nvSpPr>
          <p:spPr>
            <a:xfrm>
              <a:off x="8208336" y="1235291"/>
              <a:ext cx="9461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000</a:t>
              </a:r>
              <a:endParaRPr lang="x-none" sz="1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D90E116-48E3-4FA9-8C99-C1D52ED93747}"/>
                </a:ext>
              </a:extLst>
            </p:cNvPr>
            <p:cNvSpPr txBox="1"/>
            <p:nvPr/>
          </p:nvSpPr>
          <p:spPr>
            <a:xfrm>
              <a:off x="7172215" y="1835184"/>
              <a:ext cx="1972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rgbClr val="30313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حجم النص (18) وريم ايبسوم دولار سي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4939212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purl.org/dc/dcmitype/"/>
    <ds:schemaRef ds:uri="http://purl.org/dc/terms/"/>
    <ds:schemaRef ds:uri="http://purl.org/dc/elements/1.1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20223</TotalTime>
  <Words>44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Frutiger LT Std 45 Light</vt:lpstr>
      <vt:lpstr>Lucida Grande</vt:lpstr>
      <vt:lpstr>ManifaV2-Light</vt:lpstr>
      <vt:lpstr>Sakkal Majalla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220</cp:revision>
  <dcterms:created xsi:type="dcterms:W3CDTF">2020-10-14T04:37:03Z</dcterms:created>
  <dcterms:modified xsi:type="dcterms:W3CDTF">2021-09-14T07:50:33Z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