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4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BA6A3-A716-48B6-BB5A-66A2494997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B8C1AB0D-ADFC-4E89-A94D-8F9F42DF3233}"/>
              </a:ext>
            </a:extLst>
          </p:cNvPr>
          <p:cNvSpPr txBox="1">
            <a:spLocks/>
          </p:cNvSpPr>
          <p:nvPr/>
        </p:nvSpPr>
        <p:spPr>
          <a:xfrm>
            <a:off x="9695623" y="49839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565</a:t>
            </a:r>
          </a:p>
        </p:txBody>
      </p:sp>
      <p:sp>
        <p:nvSpPr>
          <p:cNvPr id="10" name="Content Placeholder 41">
            <a:extLst>
              <a:ext uri="{FF2B5EF4-FFF2-40B4-BE49-F238E27FC236}">
                <a16:creationId xmlns:a16="http://schemas.microsoft.com/office/drawing/2014/main" id="{2C5ACCDC-D02A-41AB-841D-A3F85A824F1C}"/>
              </a:ext>
            </a:extLst>
          </p:cNvPr>
          <p:cNvSpPr txBox="1">
            <a:spLocks/>
          </p:cNvSpPr>
          <p:nvPr/>
        </p:nvSpPr>
        <p:spPr>
          <a:xfrm>
            <a:off x="6343408" y="4508844"/>
            <a:ext cx="3238950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endParaRPr lang="ar-SA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أميت ,كونسيكتيتور 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أدايبايسكينج أليايت,سيت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0C46E8EB-7487-4AEB-BDFE-EB8CEB0C218B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</a:t>
            </a: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2502509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20218</TotalTime>
  <Words>26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Grande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220</cp:revision>
  <dcterms:created xsi:type="dcterms:W3CDTF">2020-10-14T04:37:03Z</dcterms:created>
  <dcterms:modified xsi:type="dcterms:W3CDTF">2021-09-14T07:45:09Z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