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6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B2955-42DB-4D22-863D-F6BFE6299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7"/>
          <a:stretch/>
        </p:blipFill>
        <p:spPr>
          <a:xfrm>
            <a:off x="-76381" y="0"/>
            <a:ext cx="12269537" cy="6858000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3380AD63-A665-480B-A046-993B122412E8}"/>
              </a:ext>
            </a:extLst>
          </p:cNvPr>
          <p:cNvSpPr txBox="1">
            <a:spLocks/>
          </p:cNvSpPr>
          <p:nvPr/>
        </p:nvSpPr>
        <p:spPr>
          <a:xfrm>
            <a:off x="9089569" y="311196"/>
            <a:ext cx="4524375" cy="39749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569</a:t>
            </a:r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1BD1FA4E-18A9-4B83-9BB2-66BF68877DAD}"/>
              </a:ext>
            </a:extLst>
          </p:cNvPr>
          <p:cNvSpPr txBox="1">
            <a:spLocks/>
          </p:cNvSpPr>
          <p:nvPr/>
        </p:nvSpPr>
        <p:spPr>
          <a:xfrm>
            <a:off x="5737354" y="233917"/>
            <a:ext cx="3238950" cy="171509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أميت ,كونسيكتيتور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أدايبايسكينج أليايت,سيت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E1CC4F5C-994A-45AF-92F0-3CA88B72935F}"/>
              </a:ext>
            </a:extLst>
          </p:cNvPr>
          <p:cNvSpPr txBox="1">
            <a:spLocks/>
          </p:cNvSpPr>
          <p:nvPr/>
        </p:nvSpPr>
        <p:spPr>
          <a:xfrm>
            <a:off x="3943402" y="311196"/>
            <a:ext cx="4524375" cy="39749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solidFill>
                  <a:schemeClr val="bg1"/>
                </a:solidFill>
                <a:latin typeface="Sakkal Majalla" panose="02000000000000000000" pitchFamily="2" charset="-78"/>
                <a:ea typeface="Microsoft YaHei" panose="020B0503020204020204" pitchFamily="34" charset="-122"/>
                <a:cs typeface="Sakkal Majalla" panose="02000000000000000000" pitchFamily="2" charset="-78"/>
              </a:rPr>
              <a:t>000</a:t>
            </a:r>
          </a:p>
        </p:txBody>
      </p:sp>
      <p:sp>
        <p:nvSpPr>
          <p:cNvPr id="14" name="Content Placeholder 41">
            <a:extLst>
              <a:ext uri="{FF2B5EF4-FFF2-40B4-BE49-F238E27FC236}">
                <a16:creationId xmlns:a16="http://schemas.microsoft.com/office/drawing/2014/main" id="{FCB1AA4A-85B4-47CE-892F-0C0342E20285}"/>
              </a:ext>
            </a:extLst>
          </p:cNvPr>
          <p:cNvSpPr txBox="1">
            <a:spLocks/>
          </p:cNvSpPr>
          <p:nvPr/>
        </p:nvSpPr>
        <p:spPr>
          <a:xfrm>
            <a:off x="591187" y="233917"/>
            <a:ext cx="3238950" cy="171509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أميت ,كونسيكتيتور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أدايبايسكينج أليايت,سيت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136001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5B484F-AC50-4BB4-BD5C-C0E86FA28E6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20215</TotalTime>
  <Words>36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Microsoft YaHei</vt:lpstr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220</cp:revision>
  <dcterms:created xsi:type="dcterms:W3CDTF">2020-10-14T04:37:03Z</dcterms:created>
  <dcterms:modified xsi:type="dcterms:W3CDTF">2021-09-14T07:40:42Z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