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6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08" autoAdjust="0"/>
    <p:restoredTop sz="87542" autoAdjust="0"/>
  </p:normalViewPr>
  <p:slideViewPr>
    <p:cSldViewPr snapToGrid="0">
      <p:cViewPr varScale="1">
        <p:scale>
          <a:sx n="72" d="100"/>
          <a:sy n="72" d="100"/>
        </p:scale>
        <p:origin x="1536" y="53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84BD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1A-46A5-87F5-2B617109FFCB}"/>
              </c:ext>
            </c:extLst>
          </c:dPt>
          <c:dPt>
            <c:idx val="1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1A-46A5-87F5-2B617109FFCB}"/>
              </c:ext>
            </c:extLst>
          </c:dPt>
          <c:dPt>
            <c:idx val="2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1A-46A5-87F5-2B617109FFCB}"/>
              </c:ext>
            </c:extLst>
          </c:dPt>
          <c:dPt>
            <c:idx val="3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C1A-46A5-87F5-2B617109FFCB}"/>
              </c:ext>
            </c:extLst>
          </c:dPt>
          <c:dPt>
            <c:idx val="4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C1A-46A5-87F5-2B617109FFCB}"/>
              </c:ext>
            </c:extLst>
          </c:dPt>
          <c:dPt>
            <c:idx val="5"/>
            <c:invertIfNegative val="0"/>
            <c:bubble3D val="0"/>
            <c:spPr>
              <a:solidFill>
                <a:srgbClr val="84B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C1A-46A5-87F5-2B617109FFCB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C1A-46A5-87F5-2B617109F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C1A-46A5-87F5-2B617109FF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axId val="617253888"/>
        <c:axId val="617263736"/>
      </c:barChart>
      <c:catAx>
        <c:axId val="6172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63736"/>
        <c:crosses val="autoZero"/>
        <c:auto val="1"/>
        <c:lblAlgn val="ctr"/>
        <c:lblOffset val="100"/>
        <c:noMultiLvlLbl val="0"/>
      </c:catAx>
      <c:valAx>
        <c:axId val="6172637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725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C3A008-634E-4B61-96B5-E9F4A2D53D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6119" cy="68580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A2A0AD0-3827-40FD-95DD-144D356B7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2795246"/>
              </p:ext>
            </p:extLst>
          </p:nvPr>
        </p:nvGraphicFramePr>
        <p:xfrm>
          <a:off x="6667500" y="2608244"/>
          <a:ext cx="4625868" cy="223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15F23928-839D-4A04-998C-9E65E5C54533}"/>
              </a:ext>
            </a:extLst>
          </p:cNvPr>
          <p:cNvSpPr txBox="1">
            <a:spLocks/>
          </p:cNvSpPr>
          <p:nvPr/>
        </p:nvSpPr>
        <p:spPr>
          <a:xfrm>
            <a:off x="7089735" y="558800"/>
            <a:ext cx="4524375" cy="520700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الصفحة, حجم </a:t>
            </a:r>
            <a:r>
              <a:rPr lang="ar-SA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الخط</a:t>
            </a:r>
            <a:r>
              <a:rPr lang="ar-SA" sz="3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(32) </a:t>
            </a:r>
            <a:endParaRPr lang="en-US" sz="32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706338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20214</TotalTime>
  <Words>9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Lucida Grande</vt:lpstr>
      <vt:lpstr>Sakkal Majalla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219</cp:revision>
  <dcterms:created xsi:type="dcterms:W3CDTF">2020-10-14T04:37:03Z</dcterms:created>
  <dcterms:modified xsi:type="dcterms:W3CDTF">2021-09-14T04:57:08Z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