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7F48D-2D5E-4CA1-88DB-E8BBCF7F0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5F4C0-90CF-4F86-AFAE-1CC9DF5ECE8D}"/>
              </a:ext>
            </a:extLst>
          </p:cNvPr>
          <p:cNvGrpSpPr/>
          <p:nvPr/>
        </p:nvGrpSpPr>
        <p:grpSpPr>
          <a:xfrm>
            <a:off x="9572318" y="1267114"/>
            <a:ext cx="1972424" cy="1559121"/>
            <a:chOff x="7201249" y="1235291"/>
            <a:chExt cx="1972424" cy="1559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087107-2A76-4A8A-B660-E3ABE6B317C3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عدد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04BBE2-E507-4F0B-BDA5-BF34F0625219}"/>
                </a:ext>
              </a:extLst>
            </p:cNvPr>
            <p:cNvSpPr txBox="1"/>
            <p:nvPr/>
          </p:nvSpPr>
          <p:spPr>
            <a:xfrm>
              <a:off x="7201249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91D56-AC06-4411-AFA0-F3C88ED42C6B}"/>
              </a:ext>
            </a:extLst>
          </p:cNvPr>
          <p:cNvGrpSpPr/>
          <p:nvPr/>
        </p:nvGrpSpPr>
        <p:grpSpPr>
          <a:xfrm>
            <a:off x="7304200" y="1267114"/>
            <a:ext cx="1972424" cy="1559121"/>
            <a:chOff x="7190616" y="1235291"/>
            <a:chExt cx="1972424" cy="15591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32DD67-BF8C-4AFC-8F62-5DF814EE243F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20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سعر</a:t>
              </a:r>
              <a:endParaRPr lang="x-none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6EA73A-E51D-4F07-8ED7-0834202BA89A}"/>
                </a:ext>
              </a:extLst>
            </p:cNvPr>
            <p:cNvSpPr txBox="1"/>
            <p:nvPr/>
          </p:nvSpPr>
          <p:spPr>
            <a:xfrm>
              <a:off x="7190616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C3CA2-3B5E-454B-90CA-6F130117A384}"/>
              </a:ext>
            </a:extLst>
          </p:cNvPr>
          <p:cNvGrpSpPr/>
          <p:nvPr/>
        </p:nvGrpSpPr>
        <p:grpSpPr>
          <a:xfrm>
            <a:off x="5076583" y="1267114"/>
            <a:ext cx="1974455" cy="1559121"/>
            <a:chOff x="7179983" y="1235291"/>
            <a:chExt cx="1974455" cy="15591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3D97EB-3583-47CD-A308-459340372852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أشخاص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2A6353-38B3-4B49-BBA9-EC64B587BD0B}"/>
                </a:ext>
              </a:extLst>
            </p:cNvPr>
            <p:cNvSpPr txBox="1"/>
            <p:nvPr/>
          </p:nvSpPr>
          <p:spPr>
            <a:xfrm>
              <a:off x="7179983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1F5C8C83-5512-49E4-B331-8A3613FD2082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817927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20217</TotalTime>
  <Words>47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ManifaV2-Light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