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4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AD58E-F2E2-4435-9EC9-2A53EB714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46251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8A712DA-C15A-44FC-8BD5-707F2ECCD017}"/>
              </a:ext>
            </a:extLst>
          </p:cNvPr>
          <p:cNvSpPr txBox="1">
            <a:spLocks/>
          </p:cNvSpPr>
          <p:nvPr/>
        </p:nvSpPr>
        <p:spPr>
          <a:xfrm>
            <a:off x="9844480" y="49839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565</a:t>
            </a:r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10C622FE-FF9D-4196-BDEC-DA8FDC0C1032}"/>
              </a:ext>
            </a:extLst>
          </p:cNvPr>
          <p:cNvSpPr txBox="1">
            <a:spLocks/>
          </p:cNvSpPr>
          <p:nvPr/>
        </p:nvSpPr>
        <p:spPr>
          <a:xfrm>
            <a:off x="6492265" y="4508844"/>
            <a:ext cx="3238950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endPara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أميت ,كونسيكتيتور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أدايبايسكينج أليايت,سيت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3DA3E3BB-3E92-4816-ABD9-4055FEE89EBF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</a:t>
            </a: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4546252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5B484F-AC50-4BB4-BD5C-C0E86FA28E63}">
  <ds:schemaRefs>
    <ds:schemaRef ds:uri="http://purl.org/dc/elements/1.1/"/>
    <ds:schemaRef ds:uri="http://schemas.microsoft.com/sharepoint/v3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20215</TotalTime>
  <Words>26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221</cp:revision>
  <dcterms:created xsi:type="dcterms:W3CDTF">2020-10-14T04:37:03Z</dcterms:created>
  <dcterms:modified xsi:type="dcterms:W3CDTF">2021-09-14T07:29:57Z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