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FE9A266-BBD4-4D0B-9476-888BE3971CC2}"/>
              </a:ext>
            </a:extLst>
          </p:cNvPr>
          <p:cNvGrpSpPr/>
          <p:nvPr/>
        </p:nvGrpSpPr>
        <p:grpSpPr>
          <a:xfrm>
            <a:off x="314643" y="1369019"/>
            <a:ext cx="10933043" cy="5428214"/>
            <a:chOff x="-89452" y="402359"/>
            <a:chExt cx="12192000" cy="605328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8FE3EB-749B-427D-8154-B94BD031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829569-B861-4C0A-AF1F-B288BD6AF2AE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54EC51-235A-4EFD-AB94-3E3DCFBBD7BA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1100" b="1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989F49-9C5E-49C2-9545-611D8AD06F7B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15A062-6347-45DC-874D-952B986C089A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F4BB96-4FEC-4A98-8169-7CD54B99440A}"/>
                </a:ext>
              </a:extLst>
            </p:cNvPr>
            <p:cNvSpPr/>
            <p:nvPr/>
          </p:nvSpPr>
          <p:spPr>
            <a:xfrm>
              <a:off x="9271516" y="2475809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DD7CA96-BCA9-40D7-846B-22AC33211F33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2A7168-9269-4188-AE33-945337C3386E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A2304D3-FDA2-476A-8C49-E08070DA7BD8}"/>
                </a:ext>
              </a:extLst>
            </p:cNvPr>
            <p:cNvSpPr/>
            <p:nvPr/>
          </p:nvSpPr>
          <p:spPr>
            <a:xfrm>
              <a:off x="9534065" y="237291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F7103A-CE3B-4F94-8ABF-CF110C6286CE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2256C39-0445-4E7A-85EB-179B36518EB7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8BC53F-8C26-4660-85E4-432AE341EB86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</p:grp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DFC5B6B8-B82C-4C9C-9D9D-EF375AE05576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Placeholder 43">
            <a:extLst>
              <a:ext uri="{FF2B5EF4-FFF2-40B4-BE49-F238E27FC236}">
                <a16:creationId xmlns:a16="http://schemas.microsoft.com/office/drawing/2014/main" id="{5C37D97A-F9D0-41F1-B496-F5EAE869A693}"/>
              </a:ext>
            </a:extLst>
          </p:cNvPr>
          <p:cNvSpPr txBox="1">
            <a:spLocks/>
          </p:cNvSpPr>
          <p:nvPr/>
        </p:nvSpPr>
        <p:spPr>
          <a:xfrm>
            <a:off x="7057192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552966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20215</TotalTime>
  <Words>27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219</cp:revision>
  <dcterms:created xsi:type="dcterms:W3CDTF">2020-10-14T04:37:03Z</dcterms:created>
  <dcterms:modified xsi:type="dcterms:W3CDTF">2021-09-14T07:28:56Z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