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4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72" d="100"/>
          <a:sy n="72" d="100"/>
        </p:scale>
        <p:origin x="1536" y="53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3E3827D1-81C9-42C6-AD6A-360FAB091037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8597D7AC-9559-41AD-9D26-FEE521FA49B9}"/>
              </a:ext>
            </a:extLst>
          </p:cNvPr>
          <p:cNvSpPr txBox="1">
            <a:spLocks/>
          </p:cNvSpPr>
          <p:nvPr/>
        </p:nvSpPr>
        <p:spPr>
          <a:xfrm>
            <a:off x="6983405" y="1180281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Content Placeholder 41">
            <a:extLst>
              <a:ext uri="{FF2B5EF4-FFF2-40B4-BE49-F238E27FC236}">
                <a16:creationId xmlns:a16="http://schemas.microsoft.com/office/drawing/2014/main" id="{F8AEEF6F-557A-4B0D-90D1-32162D8FDF51}"/>
              </a:ext>
            </a:extLst>
          </p:cNvPr>
          <p:cNvSpPr txBox="1">
            <a:spLocks/>
          </p:cNvSpPr>
          <p:nvPr/>
        </p:nvSpPr>
        <p:spPr>
          <a:xfrm>
            <a:off x="577890" y="282606"/>
            <a:ext cx="5164149" cy="20673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ات دولار ماجنا أليكيوا. 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6568707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20214</TotalTime>
  <Words>48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Lucida Grande</vt:lpstr>
      <vt:lpstr>Sakkal Majalla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219</cp:revision>
  <dcterms:created xsi:type="dcterms:W3CDTF">2020-10-14T04:37:03Z</dcterms:created>
  <dcterms:modified xsi:type="dcterms:W3CDTF">2021-09-14T07:27:12Z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