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372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58" userDrawn="1">
          <p15:clr>
            <a:srgbClr val="A4A3A4"/>
          </p15:clr>
        </p15:guide>
        <p15:guide id="2" orient="horz" pos="1320" userDrawn="1">
          <p15:clr>
            <a:srgbClr val="A4A3A4"/>
          </p15:clr>
        </p15:guide>
        <p15:guide id="3" orient="horz" pos="845" userDrawn="1">
          <p15:clr>
            <a:srgbClr val="A4A3A4"/>
          </p15:clr>
        </p15:guide>
        <p15:guide id="4" orient="horz" pos="4195" userDrawn="1">
          <p15:clr>
            <a:srgbClr val="A4A3A4"/>
          </p15:clr>
        </p15:guide>
        <p15:guide id="5" pos="7315" userDrawn="1">
          <p15:clr>
            <a:srgbClr val="A4A3A4"/>
          </p15:clr>
        </p15:guide>
        <p15:guide id="6" pos="277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7428"/>
    <a:srgbClr val="F7C75F"/>
    <a:srgbClr val="303131"/>
    <a:srgbClr val="50A6AB"/>
    <a:srgbClr val="BFBFBE"/>
    <a:srgbClr val="1A4891"/>
    <a:srgbClr val="676A6C"/>
    <a:srgbClr val="E3E2E3"/>
    <a:srgbClr val="194791"/>
    <a:srgbClr val="DAD9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608" autoAdjust="0"/>
    <p:restoredTop sz="87542" autoAdjust="0"/>
  </p:normalViewPr>
  <p:slideViewPr>
    <p:cSldViewPr snapToGrid="0">
      <p:cViewPr>
        <p:scale>
          <a:sx n="93" d="100"/>
          <a:sy n="93" d="100"/>
        </p:scale>
        <p:origin x="734" y="-590"/>
      </p:cViewPr>
      <p:guideLst>
        <p:guide orient="horz" pos="4058"/>
        <p:guide orient="horz" pos="1320"/>
        <p:guide orient="horz" pos="845"/>
        <p:guide orient="horz" pos="4195"/>
        <p:guide pos="7315"/>
        <p:guide pos="2774"/>
      </p:guideLst>
    </p:cSldViewPr>
  </p:slideViewPr>
  <p:outlineViewPr>
    <p:cViewPr>
      <p:scale>
        <a:sx n="33" d="100"/>
        <a:sy n="33" d="100"/>
      </p:scale>
      <p:origin x="0" y="-1280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19" d="100"/>
        <a:sy n="11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03F2FB-37B6-AC47-A337-5DCB979887EC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4C23E8-98CB-724A-A9AF-180CFD5A8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58643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F87951-D65D-904A-8BFA-D8E288E9897E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C3F2B8-5EF1-B94F-80BF-73F41E3E8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1145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FDF6FF03-90B8-4341-A457-5E9BDB13D8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45132"/>
            <a:ext cx="12192000" cy="20128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1778387"/>
            <a:ext cx="10974916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3641577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9677" y="205129"/>
            <a:ext cx="904315" cy="1054980"/>
          </a:xfrm>
          <a:prstGeom prst="rect">
            <a:avLst/>
          </a:prstGeom>
        </p:spPr>
      </p:pic>
      <p:pic>
        <p:nvPicPr>
          <p:cNvPr id="34" name="Picture 33" descr="Logo&#10;&#10;Description automatically generated">
            <a:extLst>
              <a:ext uri="{FF2B5EF4-FFF2-40B4-BE49-F238E27FC236}">
                <a16:creationId xmlns:a16="http://schemas.microsoft.com/office/drawing/2014/main" id="{DE1B2F36-842C-6C44-A472-1E9CD4B701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1579416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293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4_cover saudi aramco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icon&#10;&#10;Description automatically generated">
            <a:extLst>
              <a:ext uri="{FF2B5EF4-FFF2-40B4-BE49-F238E27FC236}">
                <a16:creationId xmlns:a16="http://schemas.microsoft.com/office/drawing/2014/main" id="{58A682DA-DC4E-3943-9927-D2C4476133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75076" y="21195"/>
            <a:ext cx="3416924" cy="85919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986191" y="3429000"/>
            <a:ext cx="7788885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986192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43AD43E-CEEC-B34B-A794-67E3524BBC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482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FDF6FF03-90B8-4341-A457-5E9BDB13D8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45132"/>
            <a:ext cx="12192000" cy="20128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1778387"/>
            <a:ext cx="10974916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3641577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9677" y="205129"/>
            <a:ext cx="904315" cy="1054980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B237E18D-579E-EF48-9592-1A7AA828C2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1579416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721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5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FDF6FF03-90B8-4341-A457-5E9BDB13D8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57007"/>
            <a:ext cx="12192000" cy="20128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1778387"/>
            <a:ext cx="10974916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3641577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9677" y="205129"/>
            <a:ext cx="904315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5324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7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3290792" y="3429000"/>
            <a:ext cx="7788885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3290793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  <p:pic>
        <p:nvPicPr>
          <p:cNvPr id="8" name="Picture 7" descr="A picture containing icon&#10;&#10;Description automatically generated">
            <a:extLst>
              <a:ext uri="{FF2B5EF4-FFF2-40B4-BE49-F238E27FC236}">
                <a16:creationId xmlns:a16="http://schemas.microsoft.com/office/drawing/2014/main" id="{4D0574D7-3BB1-684C-9E31-9220B8AA4E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875" y="0"/>
            <a:ext cx="2909454" cy="7315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3557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960CD815-0E55-D746-9005-4000F2BC78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33361" y="0"/>
            <a:ext cx="355863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56350" y="3179618"/>
            <a:ext cx="7788885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56351" y="5042808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269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8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3290792" y="3429000"/>
            <a:ext cx="7788885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3290793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51B4B12-1D28-4247-9B5B-A029BCF20B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49"/>
          <a:stretch/>
        </p:blipFill>
        <p:spPr>
          <a:xfrm>
            <a:off x="-11874" y="-47501"/>
            <a:ext cx="2916276" cy="4928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0425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6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9A1837BD-AC5D-624E-945C-B128BCB03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875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973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7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1837BD-AC5D-624E-945C-B128BCB03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875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874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8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1837BD-AC5D-624E-945C-B128BCB03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875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8183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2_cover saudi aramco 1">
    <p:bg>
      <p:bgPr>
        <a:solidFill>
          <a:srgbClr val="6063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1837BD-AC5D-624E-945C-B128BCB03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586325-79E0-9C49-AFE3-4E337A652B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733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1778387"/>
            <a:ext cx="10974916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3641577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9677" y="205129"/>
            <a:ext cx="904315" cy="10549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E770FE0-791A-2443-B219-80E9631075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45132"/>
            <a:ext cx="12192000" cy="2012868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5E8041CA-4EA1-E442-A9D0-F4EEA5588C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1579416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2208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9_cover saudi aramco 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1837BD-AC5D-624E-945C-B128BCB03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586325-79E0-9C49-AFE3-4E337A652B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9923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0_cover saudi aramco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1837BD-AC5D-624E-945C-B128BCB03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586325-79E0-9C49-AFE3-4E337A652B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0544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1_cover saudi aramco 1">
    <p:bg>
      <p:bgPr>
        <a:solidFill>
          <a:srgbClr val="0F36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1837BD-AC5D-624E-945C-B128BCB03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586325-79E0-9C49-AFE3-4E337A652B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8280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3_cover saudi aramco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1837BD-AC5D-624E-945C-B128BCB03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586325-79E0-9C49-AFE3-4E337A652B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0588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43C42D63-7EE6-7545-9FBA-E8794FA19F1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7299"/>
            <a:ext cx="4673600" cy="6039904"/>
          </a:xfrm>
        </p:spPr>
        <p:txBody>
          <a:bodyPr/>
          <a:lstStyle/>
          <a:p>
            <a:endParaRPr lang="x-none"/>
          </a:p>
        </p:txBody>
      </p:sp>
      <p:sp>
        <p:nvSpPr>
          <p:cNvPr id="35" name="Content Placeholder 34">
            <a:extLst>
              <a:ext uri="{FF2B5EF4-FFF2-40B4-BE49-F238E27FC236}">
                <a16:creationId xmlns:a16="http://schemas.microsoft.com/office/drawing/2014/main" id="{EC509CF3-2782-304D-BEE5-2210F46E0A1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3081" y="2070100"/>
            <a:ext cx="4902200" cy="3977103"/>
          </a:xfrm>
        </p:spPr>
        <p:txBody>
          <a:bodyPr/>
          <a:lstStyle>
            <a:lvl1pPr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4"/>
            <a:endParaRPr lang="x-none" dirty="0"/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64AC2644-6BD0-DF49-A926-0B8A02605F6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3725" y="558800"/>
            <a:ext cx="4524375" cy="520700"/>
          </a:xfrm>
        </p:spPr>
        <p:txBody>
          <a:bodyPr/>
          <a:lstStyle>
            <a:lvl1pPr>
              <a:buNone/>
              <a:defRPr sz="2400">
                <a:solidFill>
                  <a:srgbClr val="0F3699"/>
                </a:solidFill>
              </a:defRPr>
            </a:lvl1pPr>
          </a:lstStyle>
          <a:p>
            <a:pPr lvl="0"/>
            <a:r>
              <a:rPr lang="en-US" dirty="0"/>
              <a:t>Page title (24pt)</a:t>
            </a:r>
          </a:p>
        </p:txBody>
      </p:sp>
      <p:sp>
        <p:nvSpPr>
          <p:cNvPr id="41" name="Text Placeholder 37">
            <a:extLst>
              <a:ext uri="{FF2B5EF4-FFF2-40B4-BE49-F238E27FC236}">
                <a16:creationId xmlns:a16="http://schemas.microsoft.com/office/drawing/2014/main" id="{4E5DDAD5-000D-F447-81EE-8B8063C923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3081" y="1087404"/>
            <a:ext cx="4524375" cy="520700"/>
          </a:xfrm>
        </p:spPr>
        <p:txBody>
          <a:bodyPr/>
          <a:lstStyle>
            <a:lvl1pPr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Page title (20pt)</a:t>
            </a:r>
          </a:p>
        </p:txBody>
      </p:sp>
    </p:spTree>
    <p:extLst>
      <p:ext uri="{BB962C8B-B14F-4D97-AF65-F5344CB8AC3E}">
        <p14:creationId xmlns:p14="http://schemas.microsoft.com/office/powerpoint/2010/main" val="36214442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34">
            <a:extLst>
              <a:ext uri="{FF2B5EF4-FFF2-40B4-BE49-F238E27FC236}">
                <a16:creationId xmlns:a16="http://schemas.microsoft.com/office/drawing/2014/main" id="{12ABB935-E755-F049-A789-3DC23C0713F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3080" y="2070100"/>
            <a:ext cx="9897119" cy="3977103"/>
          </a:xfrm>
        </p:spPr>
        <p:txBody>
          <a:bodyPr/>
          <a:lstStyle>
            <a:lvl1pPr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4"/>
            <a:endParaRPr lang="x-none" dirty="0"/>
          </a:p>
        </p:txBody>
      </p:sp>
      <p:sp>
        <p:nvSpPr>
          <p:cNvPr id="19" name="Text Placeholder 37">
            <a:extLst>
              <a:ext uri="{FF2B5EF4-FFF2-40B4-BE49-F238E27FC236}">
                <a16:creationId xmlns:a16="http://schemas.microsoft.com/office/drawing/2014/main" id="{5B2F8463-D255-F344-A5C3-6CD6014AB9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3725" y="558800"/>
            <a:ext cx="4524375" cy="520700"/>
          </a:xfrm>
        </p:spPr>
        <p:txBody>
          <a:bodyPr/>
          <a:lstStyle>
            <a:lvl1pPr>
              <a:buNone/>
              <a:defRPr sz="2400">
                <a:solidFill>
                  <a:srgbClr val="0F3699"/>
                </a:solidFill>
              </a:defRPr>
            </a:lvl1pPr>
          </a:lstStyle>
          <a:p>
            <a:pPr lvl="0"/>
            <a:r>
              <a:rPr lang="en-US" dirty="0"/>
              <a:t>Page title (24pt)</a:t>
            </a:r>
          </a:p>
        </p:txBody>
      </p:sp>
      <p:sp>
        <p:nvSpPr>
          <p:cNvPr id="20" name="Text Placeholder 37">
            <a:extLst>
              <a:ext uri="{FF2B5EF4-FFF2-40B4-BE49-F238E27FC236}">
                <a16:creationId xmlns:a16="http://schemas.microsoft.com/office/drawing/2014/main" id="{FD0E11A2-1D78-484E-B06C-49087B8CD21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3081" y="1087404"/>
            <a:ext cx="4524375" cy="520700"/>
          </a:xfrm>
        </p:spPr>
        <p:txBody>
          <a:bodyPr/>
          <a:lstStyle>
            <a:lvl1pPr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Page title (20pt)</a:t>
            </a:r>
          </a:p>
        </p:txBody>
      </p:sp>
    </p:spTree>
    <p:extLst>
      <p:ext uri="{BB962C8B-B14F-4D97-AF65-F5344CB8AC3E}">
        <p14:creationId xmlns:p14="http://schemas.microsoft.com/office/powerpoint/2010/main" val="24307347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3080" y="274639"/>
            <a:ext cx="11018953" cy="82422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65196" y="1480499"/>
            <a:ext cx="3474720" cy="4572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12"/>
          </p:nvPr>
        </p:nvSpPr>
        <p:spPr>
          <a:xfrm>
            <a:off x="8137312" y="1480499"/>
            <a:ext cx="3474720" cy="4572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593079" y="1480499"/>
            <a:ext cx="3474720" cy="4572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98612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2137317"/>
            <a:ext cx="2372319" cy="3916010"/>
          </a:xfrm>
        </p:spPr>
        <p:txBody>
          <a:bodyPr/>
          <a:lstStyle>
            <a:lvl1pPr marL="111125" indent="-111125">
              <a:spcBef>
                <a:spcPts val="300"/>
              </a:spcBef>
              <a:buFont typeface="+mj-lt"/>
              <a:buAutoNum type="arabicPeriod"/>
              <a:defRPr sz="1000">
                <a:solidFill>
                  <a:schemeClr val="tx2"/>
                </a:solidFill>
              </a:defRPr>
            </a:lvl1pPr>
            <a:lvl2pPr marL="111125" indent="0">
              <a:spcBef>
                <a:spcPts val="300"/>
              </a:spcBef>
              <a:buNone/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2"/>
          </p:nvPr>
        </p:nvSpPr>
        <p:spPr>
          <a:xfrm>
            <a:off x="2989612" y="1480828"/>
            <a:ext cx="8624176" cy="4571806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8395919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935850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9754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9_cover saudi aramco 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1778387"/>
            <a:ext cx="10974916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3641577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D1DB5F8-D092-4048-BCFF-8764D7DE3B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9677" y="-121024"/>
            <a:ext cx="1061662" cy="1612668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E857F10B-E624-E544-AC51-A57B89EF84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1579416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971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3079" y="256033"/>
            <a:ext cx="11018955" cy="824221"/>
          </a:xfrm>
        </p:spPr>
        <p:txBody>
          <a:bodyPr/>
          <a:lstStyle>
            <a:lvl1pPr>
              <a:defRPr sz="38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3080" y="1480499"/>
            <a:ext cx="11018953" cy="4566704"/>
          </a:xfrm>
        </p:spPr>
        <p:txBody>
          <a:bodyPr/>
          <a:lstStyle>
            <a:lvl1pPr marL="457200" indent="-457200">
              <a:spcBef>
                <a:spcPts val="1400"/>
              </a:spcBef>
              <a:buFont typeface="+mj-lt"/>
              <a:buAutoNum type="arabicPeriod"/>
              <a:defRPr sz="2000"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Date Placeholder 3">
            <a:extLst>
              <a:ext uri="{FF2B5EF4-FFF2-40B4-BE49-F238E27FC236}">
                <a16:creationId xmlns:a16="http://schemas.microsoft.com/office/drawing/2014/main" id="{E03D9912-0028-544C-AE4E-B17E08542A2D}"/>
              </a:ext>
            </a:extLst>
          </p:cNvPr>
          <p:cNvSpPr txBox="1">
            <a:spLocks/>
          </p:cNvSpPr>
          <p:nvPr userDrawn="1"/>
        </p:nvSpPr>
        <p:spPr>
          <a:xfrm>
            <a:off x="593081" y="6450495"/>
            <a:ext cx="723985" cy="22044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27/10/2014</a:t>
            </a:r>
          </a:p>
        </p:txBody>
      </p:sp>
      <p:sp>
        <p:nvSpPr>
          <p:cNvPr id="27" name="Footer Placeholder 4">
            <a:extLst>
              <a:ext uri="{FF2B5EF4-FFF2-40B4-BE49-F238E27FC236}">
                <a16:creationId xmlns:a16="http://schemas.microsoft.com/office/drawing/2014/main" id="{B43178D9-408D-A04D-A386-7F281E613BEB}"/>
              </a:ext>
            </a:extLst>
          </p:cNvPr>
          <p:cNvSpPr txBox="1">
            <a:spLocks/>
          </p:cNvSpPr>
          <p:nvPr userDrawn="1"/>
        </p:nvSpPr>
        <p:spPr>
          <a:xfrm>
            <a:off x="1946453" y="6450495"/>
            <a:ext cx="1146454" cy="22044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lang="en-US"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Copyright note text (8pt)</a:t>
            </a:r>
          </a:p>
        </p:txBody>
      </p:sp>
    </p:spTree>
    <p:extLst>
      <p:ext uri="{BB962C8B-B14F-4D97-AF65-F5344CB8AC3E}">
        <p14:creationId xmlns:p14="http://schemas.microsoft.com/office/powerpoint/2010/main" val="23630877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DF439-D0D7-4F14-9E3A-EF7141328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379473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Grey">
    <p:bg>
      <p:bgPr>
        <a:solidFill>
          <a:srgbClr val="5E37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EDD44ABF-72FD-E14E-B429-6D9A4B9D71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Content Placeholder 9">
            <a:extLst>
              <a:ext uri="{FF2B5EF4-FFF2-40B4-BE49-F238E27FC236}">
                <a16:creationId xmlns:a16="http://schemas.microsoft.com/office/drawing/2014/main" id="{A9BB7AF4-46E4-7140-9B6B-4FABFD122D1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" y="3022379"/>
            <a:ext cx="3389744" cy="3107611"/>
          </a:xfrm>
        </p:spPr>
        <p:txBody>
          <a:bodyPr vert="horz" lIns="0" tIns="45720" rIns="0" bIns="45720" rtlCol="0" anchor="t">
            <a:noAutofit/>
          </a:bodyPr>
          <a:lstStyle>
            <a:lvl1pPr marL="0" indent="0" algn="r">
              <a:buNone/>
              <a:defRPr lang="en-US" sz="24500" b="0" cap="none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#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4370" y="254924"/>
            <a:ext cx="11017663" cy="683452"/>
          </a:xfrm>
        </p:spPr>
        <p:txBody>
          <a:bodyPr anchor="t"/>
          <a:lstStyle>
            <a:lvl1pPr algn="l">
              <a:defRPr sz="3800" b="0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4370" y="965615"/>
            <a:ext cx="11017663" cy="684513"/>
          </a:xfrm>
        </p:spPr>
        <p:txBody>
          <a:bodyPr anchor="t"/>
          <a:lstStyle>
            <a:lvl1pPr marL="0" indent="0">
              <a:buNone/>
              <a:defRPr sz="3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98564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 Grey">
    <p:bg>
      <p:bgPr>
        <a:solidFill>
          <a:srgbClr val="50A6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DC2E2BCC-8ED3-4640-9DEA-64CB888306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0"/>
            <a:ext cx="12192000" cy="6858000"/>
          </a:xfrm>
          <a:prstGeom prst="rect">
            <a:avLst/>
          </a:prstGeom>
        </p:spPr>
      </p:pic>
      <p:pic>
        <p:nvPicPr>
          <p:cNvPr id="5" name="Picture 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5E978146-4F48-F249-A656-FBC69E03B0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4" name="Picture 2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15C3A44B-2A19-7248-9863-E9980D06C2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97285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4370" y="254924"/>
            <a:ext cx="11017663" cy="683452"/>
          </a:xfrm>
        </p:spPr>
        <p:txBody>
          <a:bodyPr anchor="t"/>
          <a:lstStyle>
            <a:lvl1pPr algn="l">
              <a:defRPr sz="3800" b="0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4370" y="965615"/>
            <a:ext cx="11017663" cy="684513"/>
          </a:xfrm>
        </p:spPr>
        <p:txBody>
          <a:bodyPr anchor="t"/>
          <a:lstStyle>
            <a:lvl1pPr marL="0" indent="0">
              <a:buNone/>
              <a:defRPr sz="3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Content Placeholder 9">
            <a:extLst>
              <a:ext uri="{FF2B5EF4-FFF2-40B4-BE49-F238E27FC236}">
                <a16:creationId xmlns:a16="http://schemas.microsoft.com/office/drawing/2014/main" id="{AB7DA17E-9DCE-FF46-876F-2E23129B3441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-4" y="3039470"/>
            <a:ext cx="3389744" cy="3107611"/>
          </a:xfrm>
        </p:spPr>
        <p:txBody>
          <a:bodyPr vert="horz" lIns="0" tIns="45720" rIns="0" bIns="45720" rtlCol="0" anchor="t">
            <a:noAutofit/>
          </a:bodyPr>
          <a:lstStyle>
            <a:lvl1pPr marL="0" indent="0" algn="r">
              <a:buNone/>
              <a:defRPr lang="en-US" sz="24500" b="0" cap="none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3142496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 Header Grey">
    <p:bg>
      <p:bgPr>
        <a:solidFill>
          <a:srgbClr val="E068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3749E010-EEA9-4C4B-8F7B-31CFD54B66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1" y="0"/>
            <a:ext cx="12192000" cy="6858000"/>
          </a:xfrm>
          <a:prstGeom prst="rect">
            <a:avLst/>
          </a:prstGeom>
        </p:spPr>
      </p:pic>
      <p:pic>
        <p:nvPicPr>
          <p:cNvPr id="14" name="Picture 13" descr="A picture containing icon&#10;&#10;Description automatically generated">
            <a:extLst>
              <a:ext uri="{FF2B5EF4-FFF2-40B4-BE49-F238E27FC236}">
                <a16:creationId xmlns:a16="http://schemas.microsoft.com/office/drawing/2014/main" id="{B7B260F2-12D2-EE45-A49C-5612D7C52A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01" y="0"/>
            <a:ext cx="12192000" cy="6858000"/>
          </a:xfrm>
          <a:prstGeom prst="rect">
            <a:avLst/>
          </a:prstGeom>
        </p:spPr>
      </p:pic>
      <p:pic>
        <p:nvPicPr>
          <p:cNvPr id="12" name="Picture 11" descr="A picture containing icon&#10;&#10;Description automatically generated">
            <a:extLst>
              <a:ext uri="{FF2B5EF4-FFF2-40B4-BE49-F238E27FC236}">
                <a16:creationId xmlns:a16="http://schemas.microsoft.com/office/drawing/2014/main" id="{04B124BA-8389-AF48-94EA-039096417A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1" y="0"/>
            <a:ext cx="12192000" cy="6858000"/>
          </a:xfrm>
          <a:prstGeom prst="rect">
            <a:avLst/>
          </a:prstGeom>
        </p:spPr>
      </p:pic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AA59999D-180D-BC48-B5F2-E535E3BAF4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5022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4370" y="254924"/>
            <a:ext cx="11017663" cy="683452"/>
          </a:xfrm>
        </p:spPr>
        <p:txBody>
          <a:bodyPr anchor="t"/>
          <a:lstStyle>
            <a:lvl1pPr algn="l">
              <a:defRPr sz="3800" b="0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4370" y="965615"/>
            <a:ext cx="11017663" cy="684513"/>
          </a:xfrm>
        </p:spPr>
        <p:txBody>
          <a:bodyPr anchor="t"/>
          <a:lstStyle>
            <a:lvl1pPr marL="0" indent="0">
              <a:buNone/>
              <a:defRPr sz="3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Content Placeholder 9">
            <a:extLst>
              <a:ext uri="{FF2B5EF4-FFF2-40B4-BE49-F238E27FC236}">
                <a16:creationId xmlns:a16="http://schemas.microsoft.com/office/drawing/2014/main" id="{AB7DA17E-9DCE-FF46-876F-2E23129B3441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21601" y="3065108"/>
            <a:ext cx="3389744" cy="3107611"/>
          </a:xfrm>
        </p:spPr>
        <p:txBody>
          <a:bodyPr vert="horz" lIns="0" tIns="45720" rIns="0" bIns="45720" rtlCol="0" anchor="t">
            <a:noAutofit/>
          </a:bodyPr>
          <a:lstStyle>
            <a:lvl1pPr marL="0" indent="0" algn="r">
              <a:buNone/>
              <a:defRPr lang="en-US" sz="24500" b="0" cap="none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30203596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Dark Green">
    <p:bg>
      <p:bgPr>
        <a:solidFill>
          <a:srgbClr val="F7C9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A picture containing icon&#10;&#10;Description automatically generated">
            <a:extLst>
              <a:ext uri="{FF2B5EF4-FFF2-40B4-BE49-F238E27FC236}">
                <a16:creationId xmlns:a16="http://schemas.microsoft.com/office/drawing/2014/main" id="{247E96B6-8087-F543-AB6E-3409F2FC6B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4CB209AF-2677-7C48-94B5-6D24CE51CA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1" y="0"/>
            <a:ext cx="12192000" cy="6858000"/>
          </a:xfrm>
          <a:prstGeom prst="rect">
            <a:avLst/>
          </a:prstGeom>
        </p:spPr>
      </p:pic>
      <p:sp>
        <p:nvSpPr>
          <p:cNvPr id="23" name="Content Placeholder 9">
            <a:extLst>
              <a:ext uri="{FF2B5EF4-FFF2-40B4-BE49-F238E27FC236}">
                <a16:creationId xmlns:a16="http://schemas.microsoft.com/office/drawing/2014/main" id="{B2A0F6EC-68C8-2047-9194-5172D98DB2CB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0" y="2990815"/>
            <a:ext cx="3389744" cy="3107611"/>
          </a:xfrm>
        </p:spPr>
        <p:txBody>
          <a:bodyPr vert="horz" lIns="0" tIns="45720" rIns="0" bIns="45720" rtlCol="0" anchor="t">
            <a:noAutofit/>
          </a:bodyPr>
          <a:lstStyle>
            <a:lvl1pPr marL="0" indent="0" algn="r">
              <a:buNone/>
              <a:defRPr lang="en-US" sz="24500" b="0" cap="none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#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1695EF6E-9396-A54F-A7C3-4796BCA8B9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70" y="254924"/>
            <a:ext cx="11017663" cy="683452"/>
          </a:xfrm>
        </p:spPr>
        <p:txBody>
          <a:bodyPr anchor="t"/>
          <a:lstStyle>
            <a:lvl1pPr algn="l">
              <a:defRPr sz="38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06AEFDBA-F030-364F-9098-33CA56DF47E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94370" y="965615"/>
            <a:ext cx="11017663" cy="684513"/>
          </a:xfrm>
        </p:spPr>
        <p:txBody>
          <a:bodyPr anchor="t"/>
          <a:lstStyle>
            <a:lvl1pPr marL="0" indent="0">
              <a:buNone/>
              <a:defRPr sz="3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16101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Dark Blue">
    <p:bg>
      <p:bgPr>
        <a:solidFill>
          <a:srgbClr val="DAD9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47D4473C-54F4-B047-A0E9-F6B7536872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6912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4370" y="254924"/>
            <a:ext cx="11017663" cy="683452"/>
          </a:xfrm>
        </p:spPr>
        <p:txBody>
          <a:bodyPr anchor="t"/>
          <a:lstStyle>
            <a:lvl1pPr algn="l">
              <a:defRPr sz="38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4370" y="965615"/>
            <a:ext cx="11017663" cy="684513"/>
          </a:xfrm>
        </p:spPr>
        <p:txBody>
          <a:bodyPr anchor="t"/>
          <a:lstStyle>
            <a:lvl1pPr marL="0" indent="0">
              <a:buNone/>
              <a:defRPr sz="3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Content Placeholder 9">
            <a:extLst>
              <a:ext uri="{FF2B5EF4-FFF2-40B4-BE49-F238E27FC236}">
                <a16:creationId xmlns:a16="http://schemas.microsoft.com/office/drawing/2014/main" id="{6042430C-36A3-0A45-8A52-0D9C965D078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0" y="2955872"/>
            <a:ext cx="3389744" cy="3107611"/>
          </a:xfrm>
        </p:spPr>
        <p:txBody>
          <a:bodyPr vert="horz" lIns="0" tIns="45720" rIns="0" bIns="45720" rtlCol="0" anchor="t">
            <a:noAutofit/>
          </a:bodyPr>
          <a:lstStyle>
            <a:lvl1pPr marL="0" indent="0" algn="r">
              <a:buNone/>
              <a:defRPr lang="en-US" sz="24500" b="0" cap="none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29303794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9214F-39AC-D24D-95A3-0E66098A5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x-none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F48775-E26A-E342-A13A-FADAA4637FFF}"/>
              </a:ext>
            </a:extLst>
          </p:cNvPr>
          <p:cNvSpPr/>
          <p:nvPr userDrawn="1"/>
        </p:nvSpPr>
        <p:spPr>
          <a:xfrm>
            <a:off x="11394141" y="6338047"/>
            <a:ext cx="349624" cy="332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9E2C00-31F7-B442-9F05-4A79E9075F95}"/>
              </a:ext>
            </a:extLst>
          </p:cNvPr>
          <p:cNvSpPr txBox="1"/>
          <p:nvPr userDrawn="1"/>
        </p:nvSpPr>
        <p:spPr>
          <a:xfrm>
            <a:off x="11242079" y="6450495"/>
            <a:ext cx="356840" cy="224588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algn="r">
              <a:defRPr sz="800"/>
            </a:lvl1pPr>
          </a:lstStyle>
          <a:p>
            <a:pPr lvl="0" algn="r"/>
            <a:fld id="{965A9741-32FB-9942-AAE4-37C9D12D3D1F}" type="slidenum">
              <a:rPr lang="en-US" sz="1100" b="0" smtClean="0">
                <a:solidFill>
                  <a:schemeClr val="bg1"/>
                </a:solidFill>
              </a:rPr>
              <a:pPr lvl="0" algn="r"/>
              <a:t>‹#›</a:t>
            </a:fld>
            <a:endParaRPr lang="en-US" sz="16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3939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DAD9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9214F-39AC-D24D-95A3-0E66098A5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3794240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page 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2ECB64ED-C0F8-DE4F-B854-B310C751D5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90839" y="2789674"/>
            <a:ext cx="3010322" cy="1278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59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1_cover saudi aramco 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FDF6FF03-90B8-4341-A457-5E9BDB13D8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45132"/>
            <a:ext cx="12192000" cy="20128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1778387"/>
            <a:ext cx="10974916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3641577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D1DB5F8-D092-4048-BCFF-8764D7DE3B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9677" y="-121024"/>
            <a:ext cx="1061662" cy="1612668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AC4C5A60-201E-7F47-A5BB-08ED6F9445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1579416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678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5_cover saudi aramco 1">
    <p:bg>
      <p:bgPr>
        <a:solidFill>
          <a:srgbClr val="0E36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1778387"/>
            <a:ext cx="10974916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3641577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D1DB5F8-D092-4048-BCFF-8764D7DE3B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9677" y="-121024"/>
            <a:ext cx="1061662" cy="16126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21632BF-2198-3E4D-9553-3E73FE6140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45132"/>
            <a:ext cx="12192000" cy="2012868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61965BE5-D421-4F45-88A0-546A83AA9E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1579416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142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3290792" y="3429000"/>
            <a:ext cx="7788885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3290793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  <p:pic>
        <p:nvPicPr>
          <p:cNvPr id="17" name="Picture 16" descr="A picture containing icon&#10;&#10;Description automatically generated">
            <a:extLst>
              <a:ext uri="{FF2B5EF4-FFF2-40B4-BE49-F238E27FC236}">
                <a16:creationId xmlns:a16="http://schemas.microsoft.com/office/drawing/2014/main" id="{72500BB0-9A22-8B42-98AD-E49CE994A6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464636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640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0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3290792" y="3429000"/>
            <a:ext cx="7788885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3290793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956D2D19-7FA3-0D4B-BD89-8FB6E4E6BB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464636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635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2_cover saudi aramco 1">
    <p:bg>
      <p:bgPr>
        <a:solidFill>
          <a:srgbClr val="90BA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758050" y="3429000"/>
            <a:ext cx="7788885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758051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43AD43E-CEEC-B34B-A794-67E3524BBC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071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3_cover saudi aramco 1">
    <p:bg>
      <p:bgPr>
        <a:solidFill>
          <a:srgbClr val="90BA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3290792" y="3429000"/>
            <a:ext cx="7788885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3290793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43AD43E-CEEC-B34B-A794-67E3524BBC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  <p:pic>
        <p:nvPicPr>
          <p:cNvPr id="8" name="Picture 7" descr="A picture containing icon&#10;&#10;Description automatically generated">
            <a:extLst>
              <a:ext uri="{FF2B5EF4-FFF2-40B4-BE49-F238E27FC236}">
                <a16:creationId xmlns:a16="http://schemas.microsoft.com/office/drawing/2014/main" id="{C3C5491E-CCE9-6D40-866C-218BFB4409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727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324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1242079" y="6450495"/>
            <a:ext cx="356840" cy="224588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algn="r">
              <a:defRPr sz="800"/>
            </a:lvl1pPr>
          </a:lstStyle>
          <a:p>
            <a:pPr lvl="0" algn="r"/>
            <a:fld id="{965A9741-32FB-9942-AAE4-37C9D12D3D1F}" type="slidenum">
              <a:rPr lang="en-US" sz="1100" b="0" smtClean="0">
                <a:solidFill>
                  <a:schemeClr val="tx1"/>
                </a:solidFill>
              </a:rPr>
              <a:pPr lvl="0" algn="r"/>
              <a:t>‹#›</a:t>
            </a:fld>
            <a:endParaRPr lang="en-US" sz="1600" b="0" dirty="0">
              <a:solidFill>
                <a:schemeClr val="tx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3080" y="274639"/>
            <a:ext cx="11018953" cy="824221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3080" y="1480499"/>
            <a:ext cx="11018953" cy="4566704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MSIPCMContentMarking" descr="{&quot;HashCode&quot;:1503687135,&quot;Placement&quot;:&quot;Header&quot;}"/>
          <p:cNvSpPr txBox="1"/>
          <p:nvPr userDrawn="1"/>
        </p:nvSpPr>
        <p:spPr>
          <a:xfrm>
            <a:off x="0" y="0"/>
            <a:ext cx="260732" cy="39939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1000">
                <a:solidFill>
                  <a:srgbClr val="000000"/>
                </a:solidFill>
                <a:latin typeface="Arial" panose="020B0604020202020204" pitchFamily="34" charset="0"/>
              </a:rPr>
              <a:t>
 </a:t>
            </a:r>
          </a:p>
        </p:txBody>
      </p:sp>
      <p:sp>
        <p:nvSpPr>
          <p:cNvPr id="7" name="MSIPCMContentMarking" descr="{&quot;HashCode&quot;:-1230239927,&quot;Placement&quot;:&quot;Footer&quot;}"/>
          <p:cNvSpPr txBox="1"/>
          <p:nvPr userDrawn="1"/>
        </p:nvSpPr>
        <p:spPr>
          <a:xfrm>
            <a:off x="0" y="6608802"/>
            <a:ext cx="2485381" cy="24919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1000">
                <a:solidFill>
                  <a:srgbClr val="000000"/>
                </a:solidFill>
                <a:latin typeface="Arial" panose="020B0604020202020204" pitchFamily="34" charset="0"/>
              </a:rPr>
              <a:t>Saudi Aramco: Company General Use</a:t>
            </a:r>
          </a:p>
        </p:txBody>
      </p:sp>
    </p:spTree>
    <p:extLst>
      <p:ext uri="{BB962C8B-B14F-4D97-AF65-F5344CB8AC3E}">
        <p14:creationId xmlns:p14="http://schemas.microsoft.com/office/powerpoint/2010/main" val="3626814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1" r:id="rId2"/>
    <p:sldLayoutId id="2147483698" r:id="rId3"/>
    <p:sldLayoutId id="2147483700" r:id="rId4"/>
    <p:sldLayoutId id="2147483704" r:id="rId5"/>
    <p:sldLayoutId id="2147483693" r:id="rId6"/>
    <p:sldLayoutId id="2147483699" r:id="rId7"/>
    <p:sldLayoutId id="2147483701" r:id="rId8"/>
    <p:sldLayoutId id="2147483702" r:id="rId9"/>
    <p:sldLayoutId id="2147483703" r:id="rId10"/>
    <p:sldLayoutId id="2147483690" r:id="rId11"/>
    <p:sldLayoutId id="2147483694" r:id="rId12"/>
    <p:sldLayoutId id="2147483696" r:id="rId13"/>
    <p:sldLayoutId id="2147483695" r:id="rId14"/>
    <p:sldLayoutId id="2147483697" r:id="rId15"/>
    <p:sldLayoutId id="2147483705" r:id="rId16"/>
    <p:sldLayoutId id="2147483706" r:id="rId17"/>
    <p:sldLayoutId id="2147483707" r:id="rId18"/>
    <p:sldLayoutId id="2147483711" r:id="rId19"/>
    <p:sldLayoutId id="2147483708" r:id="rId20"/>
    <p:sldLayoutId id="2147483709" r:id="rId21"/>
    <p:sldLayoutId id="2147483710" r:id="rId22"/>
    <p:sldLayoutId id="2147483712" r:id="rId23"/>
    <p:sldLayoutId id="2147483650" r:id="rId24"/>
    <p:sldLayoutId id="2147483652" r:id="rId25"/>
    <p:sldLayoutId id="2147483656" r:id="rId26"/>
    <p:sldLayoutId id="2147483667" r:id="rId27"/>
    <p:sldLayoutId id="2147483654" r:id="rId28"/>
    <p:sldLayoutId id="2147483655" r:id="rId29"/>
    <p:sldLayoutId id="2147483657" r:id="rId30"/>
    <p:sldLayoutId id="2147483716" r:id="rId31"/>
    <p:sldLayoutId id="2147483666" r:id="rId32"/>
    <p:sldLayoutId id="2147483689" r:id="rId33"/>
    <p:sldLayoutId id="2147483713" r:id="rId34"/>
    <p:sldLayoutId id="2147483660" r:id="rId35"/>
    <p:sldLayoutId id="2147483661" r:id="rId36"/>
    <p:sldLayoutId id="2147483714" r:id="rId37"/>
    <p:sldLayoutId id="2147483715" r:id="rId38"/>
    <p:sldLayoutId id="2147483672" r:id="rId39"/>
  </p:sldLayoutIdLst>
  <p:hf sldNum="0" hdr="0"/>
  <p:txStyles>
    <p:titleStyle>
      <a:lvl1pPr algn="l" defTabSz="457200" rtl="0" eaLnBrk="1" latinLnBrk="0" hangingPunct="1">
        <a:spcBef>
          <a:spcPct val="0"/>
        </a:spcBef>
        <a:buNone/>
        <a:defRPr sz="2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30188" indent="-230188" algn="l" defTabSz="457200" rtl="0" eaLnBrk="1" latinLnBrk="0" hangingPunct="1">
        <a:spcBef>
          <a:spcPts val="6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54025" indent="-223838" algn="l" defTabSz="457200" rtl="0" eaLnBrk="1" latinLnBrk="0" hangingPunct="1">
        <a:spcBef>
          <a:spcPts val="600"/>
        </a:spcBef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84213" indent="-230188" algn="l" defTabSz="457200" rtl="0" eaLnBrk="1" latinLnBrk="0" hangingPunct="1">
        <a:spcBef>
          <a:spcPts val="6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30188" algn="l" defTabSz="457200" rtl="0" eaLnBrk="1" latinLnBrk="0" hangingPunct="1">
        <a:spcBef>
          <a:spcPts val="600"/>
        </a:spcBef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588" indent="-230188" algn="l" defTabSz="457200" rtl="0" eaLnBrk="1" latinLnBrk="0" hangingPunct="1">
        <a:spcBef>
          <a:spcPts val="6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68E70EA2-DC72-47B4-9481-8A9F3D15083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33867" y="0"/>
            <a:ext cx="12225867" cy="68580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A62C0457-C4BE-4510-B099-9A07EE0EE22F}"/>
              </a:ext>
            </a:extLst>
          </p:cNvPr>
          <p:cNvGrpSpPr/>
          <p:nvPr/>
        </p:nvGrpSpPr>
        <p:grpSpPr>
          <a:xfrm>
            <a:off x="10873848" y="1790168"/>
            <a:ext cx="988253" cy="4182706"/>
            <a:chOff x="1124370" y="61375"/>
            <a:chExt cx="497086" cy="2103883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5076A04-F600-4DCB-995B-5CA379FAD69F}"/>
                </a:ext>
              </a:extLst>
            </p:cNvPr>
            <p:cNvGrpSpPr/>
            <p:nvPr/>
          </p:nvGrpSpPr>
          <p:grpSpPr>
            <a:xfrm>
              <a:off x="1124370" y="61375"/>
              <a:ext cx="489426" cy="505064"/>
              <a:chOff x="1167292" y="-569018"/>
              <a:chExt cx="534706" cy="551794"/>
            </a:xfrm>
          </p:grpSpPr>
          <p:sp>
            <p:nvSpPr>
              <p:cNvPr id="8" name="Rectangle 3">
                <a:extLst>
                  <a:ext uri="{FF2B5EF4-FFF2-40B4-BE49-F238E27FC236}">
                    <a16:creationId xmlns:a16="http://schemas.microsoft.com/office/drawing/2014/main" id="{43EBEA48-E2AD-452F-A595-B5E5966622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5477" y="-569018"/>
                <a:ext cx="506518" cy="434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25400" tIns="25400" rIns="25400" bIns="25400" anchor="ctr">
                <a:spAutoFit/>
              </a:bodyPr>
              <a:lstStyle>
                <a:lvl1pPr>
                  <a:defRPr sz="14400">
                    <a:solidFill>
                      <a:srgbClr val="53585F"/>
                    </a:solidFill>
                    <a:latin typeface="ManifaV2-Light" charset="0"/>
                    <a:ea typeface="ManifaV2-Light" charset="0"/>
                    <a:cs typeface="ManifaV2-Light" charset="0"/>
                    <a:sym typeface="ManifaV2-Light" charset="0"/>
                  </a:defRPr>
                </a:lvl1pPr>
                <a:lvl2pPr marL="742950" indent="-285750">
                  <a:defRPr sz="14400">
                    <a:solidFill>
                      <a:srgbClr val="53585F"/>
                    </a:solidFill>
                    <a:latin typeface="ManifaV2-Light" charset="0"/>
                    <a:ea typeface="ManifaV2-Light" charset="0"/>
                    <a:cs typeface="ManifaV2-Light" charset="0"/>
                    <a:sym typeface="ManifaV2-Light" charset="0"/>
                  </a:defRPr>
                </a:lvl2pPr>
                <a:lvl3pPr marL="1143000" indent="-228600">
                  <a:defRPr sz="14400">
                    <a:solidFill>
                      <a:srgbClr val="53585F"/>
                    </a:solidFill>
                    <a:latin typeface="ManifaV2-Light" charset="0"/>
                    <a:ea typeface="ManifaV2-Light" charset="0"/>
                    <a:cs typeface="ManifaV2-Light" charset="0"/>
                    <a:sym typeface="ManifaV2-Light" charset="0"/>
                  </a:defRPr>
                </a:lvl3pPr>
                <a:lvl4pPr marL="1600200" indent="-228600">
                  <a:defRPr sz="14400">
                    <a:solidFill>
                      <a:srgbClr val="53585F"/>
                    </a:solidFill>
                    <a:latin typeface="ManifaV2-Light" charset="0"/>
                    <a:ea typeface="ManifaV2-Light" charset="0"/>
                    <a:cs typeface="ManifaV2-Light" charset="0"/>
                    <a:sym typeface="ManifaV2-Light" charset="0"/>
                  </a:defRPr>
                </a:lvl4pPr>
                <a:lvl5pPr marL="2057400" indent="-228600">
                  <a:defRPr sz="14400">
                    <a:solidFill>
                      <a:srgbClr val="53585F"/>
                    </a:solidFill>
                    <a:latin typeface="ManifaV2-Light" charset="0"/>
                    <a:ea typeface="ManifaV2-Light" charset="0"/>
                    <a:cs typeface="ManifaV2-Light" charset="0"/>
                    <a:sym typeface="ManifaV2-Light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400">
                    <a:solidFill>
                      <a:srgbClr val="53585F"/>
                    </a:solidFill>
                    <a:latin typeface="ManifaV2-Light" charset="0"/>
                    <a:ea typeface="ManifaV2-Light" charset="0"/>
                    <a:cs typeface="ManifaV2-Light" charset="0"/>
                    <a:sym typeface="ManifaV2-Light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400">
                    <a:solidFill>
                      <a:srgbClr val="53585F"/>
                    </a:solidFill>
                    <a:latin typeface="ManifaV2-Light" charset="0"/>
                    <a:ea typeface="ManifaV2-Light" charset="0"/>
                    <a:cs typeface="ManifaV2-Light" charset="0"/>
                    <a:sym typeface="ManifaV2-Light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400">
                    <a:solidFill>
                      <a:srgbClr val="53585F"/>
                    </a:solidFill>
                    <a:latin typeface="ManifaV2-Light" charset="0"/>
                    <a:ea typeface="ManifaV2-Light" charset="0"/>
                    <a:cs typeface="ManifaV2-Light" charset="0"/>
                    <a:sym typeface="ManifaV2-Light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400">
                    <a:solidFill>
                      <a:srgbClr val="53585F"/>
                    </a:solidFill>
                    <a:latin typeface="ManifaV2-Light" charset="0"/>
                    <a:ea typeface="ManifaV2-Light" charset="0"/>
                    <a:cs typeface="ManifaV2-Light" charset="0"/>
                    <a:sym typeface="ManifaV2-Light" charset="0"/>
                  </a:defRPr>
                </a:lvl9pPr>
              </a:lstStyle>
              <a:p>
                <a:pPr algn="r" defTabSz="22860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en-US" sz="4800" b="1" dirty="0">
                    <a:solidFill>
                      <a:schemeClr val="accent4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%00</a:t>
                </a:r>
                <a:endParaRPr lang="en-US" altLang="en-US" sz="3600" b="1" dirty="0">
                  <a:solidFill>
                    <a:schemeClr val="accent4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B1CA280-CBA5-49F0-AA0D-F45682DE5E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7292" y="-214547"/>
                <a:ext cx="534706" cy="1973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lIns="25400" tIns="25400" rIns="25400" bIns="25400" anchor="ctr">
                <a:spAutoFit/>
              </a:bodyPr>
              <a:lstStyle>
                <a:lvl1pPr>
                  <a:defRPr sz="14400">
                    <a:solidFill>
                      <a:srgbClr val="53585F"/>
                    </a:solidFill>
                    <a:latin typeface="ManifaV2-Light" charset="0"/>
                    <a:ea typeface="ManifaV2-Light" charset="0"/>
                    <a:cs typeface="ManifaV2-Light" charset="0"/>
                    <a:sym typeface="ManifaV2-Light" charset="0"/>
                  </a:defRPr>
                </a:lvl1pPr>
                <a:lvl2pPr marL="742950" indent="-285750">
                  <a:defRPr sz="14400">
                    <a:solidFill>
                      <a:srgbClr val="53585F"/>
                    </a:solidFill>
                    <a:latin typeface="ManifaV2-Light" charset="0"/>
                    <a:ea typeface="ManifaV2-Light" charset="0"/>
                    <a:cs typeface="ManifaV2-Light" charset="0"/>
                    <a:sym typeface="ManifaV2-Light" charset="0"/>
                  </a:defRPr>
                </a:lvl2pPr>
                <a:lvl3pPr marL="1143000" indent="-228600">
                  <a:defRPr sz="14400">
                    <a:solidFill>
                      <a:srgbClr val="53585F"/>
                    </a:solidFill>
                    <a:latin typeface="ManifaV2-Light" charset="0"/>
                    <a:ea typeface="ManifaV2-Light" charset="0"/>
                    <a:cs typeface="ManifaV2-Light" charset="0"/>
                    <a:sym typeface="ManifaV2-Light" charset="0"/>
                  </a:defRPr>
                </a:lvl3pPr>
                <a:lvl4pPr marL="1600200" indent="-228600">
                  <a:defRPr sz="14400">
                    <a:solidFill>
                      <a:srgbClr val="53585F"/>
                    </a:solidFill>
                    <a:latin typeface="ManifaV2-Light" charset="0"/>
                    <a:ea typeface="ManifaV2-Light" charset="0"/>
                    <a:cs typeface="ManifaV2-Light" charset="0"/>
                    <a:sym typeface="ManifaV2-Light" charset="0"/>
                  </a:defRPr>
                </a:lvl4pPr>
                <a:lvl5pPr marL="2057400" indent="-228600">
                  <a:defRPr sz="14400">
                    <a:solidFill>
                      <a:srgbClr val="53585F"/>
                    </a:solidFill>
                    <a:latin typeface="ManifaV2-Light" charset="0"/>
                    <a:ea typeface="ManifaV2-Light" charset="0"/>
                    <a:cs typeface="ManifaV2-Light" charset="0"/>
                    <a:sym typeface="ManifaV2-Light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400">
                    <a:solidFill>
                      <a:srgbClr val="53585F"/>
                    </a:solidFill>
                    <a:latin typeface="ManifaV2-Light" charset="0"/>
                    <a:ea typeface="ManifaV2-Light" charset="0"/>
                    <a:cs typeface="ManifaV2-Light" charset="0"/>
                    <a:sym typeface="ManifaV2-Light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400">
                    <a:solidFill>
                      <a:srgbClr val="53585F"/>
                    </a:solidFill>
                    <a:latin typeface="ManifaV2-Light" charset="0"/>
                    <a:ea typeface="ManifaV2-Light" charset="0"/>
                    <a:cs typeface="ManifaV2-Light" charset="0"/>
                    <a:sym typeface="ManifaV2-Light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400">
                    <a:solidFill>
                      <a:srgbClr val="53585F"/>
                    </a:solidFill>
                    <a:latin typeface="ManifaV2-Light" charset="0"/>
                    <a:ea typeface="ManifaV2-Light" charset="0"/>
                    <a:cs typeface="ManifaV2-Light" charset="0"/>
                    <a:sym typeface="ManifaV2-Light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400">
                    <a:solidFill>
                      <a:srgbClr val="53585F"/>
                    </a:solidFill>
                    <a:latin typeface="ManifaV2-Light" charset="0"/>
                    <a:ea typeface="ManifaV2-Light" charset="0"/>
                    <a:cs typeface="ManifaV2-Light" charset="0"/>
                    <a:sym typeface="ManifaV2-Light" charset="0"/>
                  </a:defRPr>
                </a:lvl9pPr>
              </a:lstStyle>
              <a:p>
                <a:pPr algn="r" defTabSz="22860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ar-SA" altLang="en-US" sz="2000" dirty="0">
                    <a:solidFill>
                      <a:schemeClr val="bg1"/>
                    </a:solidFill>
                    <a:latin typeface="Sakkal Majalla" panose="02000000000000000000" pitchFamily="2" charset="-78"/>
                    <a:ea typeface="Segoe UI" charset="0"/>
                    <a:cs typeface="Sakkal Majalla" panose="02000000000000000000" pitchFamily="2" charset="-78"/>
                    <a:sym typeface="Frutiger LT Std 45 Light" charset="0"/>
                  </a:rPr>
                  <a:t>سنة</a:t>
                </a:r>
                <a:endParaRPr lang="en-US" altLang="en-US" sz="2000" dirty="0">
                  <a:solidFill>
                    <a:schemeClr val="bg1"/>
                  </a:solidFill>
                  <a:latin typeface="Sakkal Majalla" panose="02000000000000000000" pitchFamily="2" charset="-78"/>
                  <a:ea typeface="Segoe UI" charset="0"/>
                  <a:cs typeface="Sakkal Majalla" panose="02000000000000000000" pitchFamily="2" charset="-78"/>
                </a:endParaRPr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E4194D41-97E1-4E9D-AE26-1347FE93EE1B}"/>
                </a:ext>
              </a:extLst>
            </p:cNvPr>
            <p:cNvGrpSpPr/>
            <p:nvPr/>
          </p:nvGrpSpPr>
          <p:grpSpPr>
            <a:xfrm>
              <a:off x="1126720" y="1651998"/>
              <a:ext cx="494736" cy="513260"/>
              <a:chOff x="-1999707" y="1168772"/>
              <a:chExt cx="540508" cy="560747"/>
            </a:xfrm>
          </p:grpSpPr>
          <p:sp>
            <p:nvSpPr>
              <p:cNvPr id="6" name="Rectangle 3">
                <a:extLst>
                  <a:ext uri="{FF2B5EF4-FFF2-40B4-BE49-F238E27FC236}">
                    <a16:creationId xmlns:a16="http://schemas.microsoft.com/office/drawing/2014/main" id="{97AF0708-AA3B-4C47-ACFF-65E53EEEF7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965717" y="1168772"/>
                <a:ext cx="506518" cy="43410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25400" tIns="25400" rIns="25400" bIns="25400" anchor="ctr">
                <a:spAutoFit/>
              </a:bodyPr>
              <a:lstStyle>
                <a:lvl1pPr>
                  <a:defRPr sz="14400">
                    <a:solidFill>
                      <a:srgbClr val="53585F"/>
                    </a:solidFill>
                    <a:latin typeface="ManifaV2-Light" charset="0"/>
                    <a:ea typeface="ManifaV2-Light" charset="0"/>
                    <a:cs typeface="ManifaV2-Light" charset="0"/>
                    <a:sym typeface="ManifaV2-Light" charset="0"/>
                  </a:defRPr>
                </a:lvl1pPr>
                <a:lvl2pPr marL="742950" indent="-285750">
                  <a:defRPr sz="14400">
                    <a:solidFill>
                      <a:srgbClr val="53585F"/>
                    </a:solidFill>
                    <a:latin typeface="ManifaV2-Light" charset="0"/>
                    <a:ea typeface="ManifaV2-Light" charset="0"/>
                    <a:cs typeface="ManifaV2-Light" charset="0"/>
                    <a:sym typeface="ManifaV2-Light" charset="0"/>
                  </a:defRPr>
                </a:lvl2pPr>
                <a:lvl3pPr marL="1143000" indent="-228600">
                  <a:defRPr sz="14400">
                    <a:solidFill>
                      <a:srgbClr val="53585F"/>
                    </a:solidFill>
                    <a:latin typeface="ManifaV2-Light" charset="0"/>
                    <a:ea typeface="ManifaV2-Light" charset="0"/>
                    <a:cs typeface="ManifaV2-Light" charset="0"/>
                    <a:sym typeface="ManifaV2-Light" charset="0"/>
                  </a:defRPr>
                </a:lvl3pPr>
                <a:lvl4pPr marL="1600200" indent="-228600">
                  <a:defRPr sz="14400">
                    <a:solidFill>
                      <a:srgbClr val="53585F"/>
                    </a:solidFill>
                    <a:latin typeface="ManifaV2-Light" charset="0"/>
                    <a:ea typeface="ManifaV2-Light" charset="0"/>
                    <a:cs typeface="ManifaV2-Light" charset="0"/>
                    <a:sym typeface="ManifaV2-Light" charset="0"/>
                  </a:defRPr>
                </a:lvl4pPr>
                <a:lvl5pPr marL="2057400" indent="-228600">
                  <a:defRPr sz="14400">
                    <a:solidFill>
                      <a:srgbClr val="53585F"/>
                    </a:solidFill>
                    <a:latin typeface="ManifaV2-Light" charset="0"/>
                    <a:ea typeface="ManifaV2-Light" charset="0"/>
                    <a:cs typeface="ManifaV2-Light" charset="0"/>
                    <a:sym typeface="ManifaV2-Light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400">
                    <a:solidFill>
                      <a:srgbClr val="53585F"/>
                    </a:solidFill>
                    <a:latin typeface="ManifaV2-Light" charset="0"/>
                    <a:ea typeface="ManifaV2-Light" charset="0"/>
                    <a:cs typeface="ManifaV2-Light" charset="0"/>
                    <a:sym typeface="ManifaV2-Light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400">
                    <a:solidFill>
                      <a:srgbClr val="53585F"/>
                    </a:solidFill>
                    <a:latin typeface="ManifaV2-Light" charset="0"/>
                    <a:ea typeface="ManifaV2-Light" charset="0"/>
                    <a:cs typeface="ManifaV2-Light" charset="0"/>
                    <a:sym typeface="ManifaV2-Light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400">
                    <a:solidFill>
                      <a:srgbClr val="53585F"/>
                    </a:solidFill>
                    <a:latin typeface="ManifaV2-Light" charset="0"/>
                    <a:ea typeface="ManifaV2-Light" charset="0"/>
                    <a:cs typeface="ManifaV2-Light" charset="0"/>
                    <a:sym typeface="ManifaV2-Light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400">
                    <a:solidFill>
                      <a:srgbClr val="53585F"/>
                    </a:solidFill>
                    <a:latin typeface="ManifaV2-Light" charset="0"/>
                    <a:ea typeface="ManifaV2-Light" charset="0"/>
                    <a:cs typeface="ManifaV2-Light" charset="0"/>
                    <a:sym typeface="ManifaV2-Light" charset="0"/>
                  </a:defRPr>
                </a:lvl9pPr>
              </a:lstStyle>
              <a:p>
                <a:pPr algn="r" defTabSz="22860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en-US" sz="4800" b="1" dirty="0">
                    <a:solidFill>
                      <a:schemeClr val="accent4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%00</a:t>
                </a:r>
                <a:endParaRPr lang="en-US" altLang="en-US" sz="3600" b="1" dirty="0">
                  <a:solidFill>
                    <a:schemeClr val="accent4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7" name="Rectangle 8">
                <a:extLst>
                  <a:ext uri="{FF2B5EF4-FFF2-40B4-BE49-F238E27FC236}">
                    <a16:creationId xmlns:a16="http://schemas.microsoft.com/office/drawing/2014/main" id="{63524784-32A6-4C36-8AC8-91A97495C9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999707" y="1532197"/>
                <a:ext cx="532138" cy="1973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lIns="25400" tIns="25400" rIns="25400" bIns="25400" anchor="ctr">
                <a:spAutoFit/>
              </a:bodyPr>
              <a:lstStyle>
                <a:lvl1pPr>
                  <a:defRPr sz="14400">
                    <a:solidFill>
                      <a:srgbClr val="53585F"/>
                    </a:solidFill>
                    <a:latin typeface="ManifaV2-Light" charset="0"/>
                    <a:ea typeface="ManifaV2-Light" charset="0"/>
                    <a:cs typeface="ManifaV2-Light" charset="0"/>
                    <a:sym typeface="ManifaV2-Light" charset="0"/>
                  </a:defRPr>
                </a:lvl1pPr>
                <a:lvl2pPr marL="742950" indent="-285750">
                  <a:defRPr sz="14400">
                    <a:solidFill>
                      <a:srgbClr val="53585F"/>
                    </a:solidFill>
                    <a:latin typeface="ManifaV2-Light" charset="0"/>
                    <a:ea typeface="ManifaV2-Light" charset="0"/>
                    <a:cs typeface="ManifaV2-Light" charset="0"/>
                    <a:sym typeface="ManifaV2-Light" charset="0"/>
                  </a:defRPr>
                </a:lvl2pPr>
                <a:lvl3pPr marL="1143000" indent="-228600">
                  <a:defRPr sz="14400">
                    <a:solidFill>
                      <a:srgbClr val="53585F"/>
                    </a:solidFill>
                    <a:latin typeface="ManifaV2-Light" charset="0"/>
                    <a:ea typeface="ManifaV2-Light" charset="0"/>
                    <a:cs typeface="ManifaV2-Light" charset="0"/>
                    <a:sym typeface="ManifaV2-Light" charset="0"/>
                  </a:defRPr>
                </a:lvl3pPr>
                <a:lvl4pPr marL="1600200" indent="-228600">
                  <a:defRPr sz="14400">
                    <a:solidFill>
                      <a:srgbClr val="53585F"/>
                    </a:solidFill>
                    <a:latin typeface="ManifaV2-Light" charset="0"/>
                    <a:ea typeface="ManifaV2-Light" charset="0"/>
                    <a:cs typeface="ManifaV2-Light" charset="0"/>
                    <a:sym typeface="ManifaV2-Light" charset="0"/>
                  </a:defRPr>
                </a:lvl4pPr>
                <a:lvl5pPr marL="2057400" indent="-228600">
                  <a:defRPr sz="14400">
                    <a:solidFill>
                      <a:srgbClr val="53585F"/>
                    </a:solidFill>
                    <a:latin typeface="ManifaV2-Light" charset="0"/>
                    <a:ea typeface="ManifaV2-Light" charset="0"/>
                    <a:cs typeface="ManifaV2-Light" charset="0"/>
                    <a:sym typeface="ManifaV2-Light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400">
                    <a:solidFill>
                      <a:srgbClr val="53585F"/>
                    </a:solidFill>
                    <a:latin typeface="ManifaV2-Light" charset="0"/>
                    <a:ea typeface="ManifaV2-Light" charset="0"/>
                    <a:cs typeface="ManifaV2-Light" charset="0"/>
                    <a:sym typeface="ManifaV2-Light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400">
                    <a:solidFill>
                      <a:srgbClr val="53585F"/>
                    </a:solidFill>
                    <a:latin typeface="ManifaV2-Light" charset="0"/>
                    <a:ea typeface="ManifaV2-Light" charset="0"/>
                    <a:cs typeface="ManifaV2-Light" charset="0"/>
                    <a:sym typeface="ManifaV2-Light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400">
                    <a:solidFill>
                      <a:srgbClr val="53585F"/>
                    </a:solidFill>
                    <a:latin typeface="ManifaV2-Light" charset="0"/>
                    <a:ea typeface="ManifaV2-Light" charset="0"/>
                    <a:cs typeface="ManifaV2-Light" charset="0"/>
                    <a:sym typeface="ManifaV2-Light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400">
                    <a:solidFill>
                      <a:srgbClr val="53585F"/>
                    </a:solidFill>
                    <a:latin typeface="ManifaV2-Light" charset="0"/>
                    <a:ea typeface="ManifaV2-Light" charset="0"/>
                    <a:cs typeface="ManifaV2-Light" charset="0"/>
                    <a:sym typeface="ManifaV2-Light" charset="0"/>
                  </a:defRPr>
                </a:lvl9pPr>
              </a:lstStyle>
              <a:p>
                <a:pPr algn="r" defTabSz="22860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ar-SA" altLang="en-US" sz="2000" dirty="0">
                    <a:solidFill>
                      <a:schemeClr val="bg1"/>
                    </a:solidFill>
                    <a:latin typeface="Sakkal Majalla" panose="02000000000000000000" pitchFamily="2" charset="-78"/>
                    <a:ea typeface="Segoe UI" charset="0"/>
                    <a:cs typeface="Sakkal Majalla" panose="02000000000000000000" pitchFamily="2" charset="-78"/>
                    <a:sym typeface="Frutiger LT Std 45 Light" charset="0"/>
                  </a:rPr>
                  <a:t>سنة</a:t>
                </a:r>
                <a:endParaRPr lang="en-US" altLang="en-US" sz="2000" dirty="0">
                  <a:solidFill>
                    <a:schemeClr val="bg1"/>
                  </a:solidFill>
                  <a:latin typeface="Sakkal Majalla" panose="02000000000000000000" pitchFamily="2" charset="-78"/>
                  <a:ea typeface="Segoe UI" charset="0"/>
                  <a:cs typeface="Sakkal Majalla" panose="02000000000000000000" pitchFamily="2" charset="-78"/>
                </a:endParaRPr>
              </a:p>
            </p:txBody>
          </p:sp>
        </p:grp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9961317A-76F2-4A42-AC2E-A3AAF70F310C}"/>
              </a:ext>
            </a:extLst>
          </p:cNvPr>
          <p:cNvSpPr txBox="1"/>
          <p:nvPr/>
        </p:nvSpPr>
        <p:spPr>
          <a:xfrm>
            <a:off x="8761050" y="728725"/>
            <a:ext cx="31010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altLang="en-US" sz="2400" b="1">
                <a:solidFill>
                  <a:schemeClr val="tx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عنوان فرعي</a:t>
            </a:r>
            <a:endParaRPr lang="en-US" sz="2400" b="1" dirty="0">
              <a:solidFill>
                <a:schemeClr val="tx2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3304415-E1B8-459B-8071-193A6A97EA8E}"/>
              </a:ext>
            </a:extLst>
          </p:cNvPr>
          <p:cNvGrpSpPr/>
          <p:nvPr/>
        </p:nvGrpSpPr>
        <p:grpSpPr>
          <a:xfrm>
            <a:off x="1265582" y="1676004"/>
            <a:ext cx="3229398" cy="4588031"/>
            <a:chOff x="8642305" y="2412288"/>
            <a:chExt cx="3314154" cy="4708445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62A98279-8635-4433-A3E7-90050A4981F7}"/>
                </a:ext>
              </a:extLst>
            </p:cNvPr>
            <p:cNvGrpSpPr/>
            <p:nvPr/>
          </p:nvGrpSpPr>
          <p:grpSpPr>
            <a:xfrm>
              <a:off x="8642305" y="2767403"/>
              <a:ext cx="3211254" cy="4353330"/>
              <a:chOff x="-1593635" y="5864501"/>
              <a:chExt cx="6422507" cy="8706627"/>
            </a:xfrm>
          </p:grpSpPr>
          <p:sp>
            <p:nvSpPr>
              <p:cNvPr id="27" name="Rectangle 3">
                <a:extLst>
                  <a:ext uri="{FF2B5EF4-FFF2-40B4-BE49-F238E27FC236}">
                    <a16:creationId xmlns:a16="http://schemas.microsoft.com/office/drawing/2014/main" id="{3079D252-9187-423D-815E-C821AEDFE7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1054" y="5864501"/>
                <a:ext cx="2197818" cy="181089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25400" tIns="25400" rIns="25400" bIns="25400" anchor="ctr">
                <a:spAutoFit/>
              </a:bodyPr>
              <a:lstStyle>
                <a:lvl1pPr>
                  <a:defRPr sz="14400">
                    <a:solidFill>
                      <a:srgbClr val="53585F"/>
                    </a:solidFill>
                    <a:latin typeface="ManifaV2-Light" charset="0"/>
                    <a:ea typeface="ManifaV2-Light" charset="0"/>
                    <a:cs typeface="ManifaV2-Light" charset="0"/>
                    <a:sym typeface="ManifaV2-Light" charset="0"/>
                  </a:defRPr>
                </a:lvl1pPr>
                <a:lvl2pPr marL="742950" indent="-285750">
                  <a:defRPr sz="14400">
                    <a:solidFill>
                      <a:srgbClr val="53585F"/>
                    </a:solidFill>
                    <a:latin typeface="ManifaV2-Light" charset="0"/>
                    <a:ea typeface="ManifaV2-Light" charset="0"/>
                    <a:cs typeface="ManifaV2-Light" charset="0"/>
                    <a:sym typeface="ManifaV2-Light" charset="0"/>
                  </a:defRPr>
                </a:lvl2pPr>
                <a:lvl3pPr marL="1143000" indent="-228600">
                  <a:defRPr sz="14400">
                    <a:solidFill>
                      <a:srgbClr val="53585F"/>
                    </a:solidFill>
                    <a:latin typeface="ManifaV2-Light" charset="0"/>
                    <a:ea typeface="ManifaV2-Light" charset="0"/>
                    <a:cs typeface="ManifaV2-Light" charset="0"/>
                    <a:sym typeface="ManifaV2-Light" charset="0"/>
                  </a:defRPr>
                </a:lvl3pPr>
                <a:lvl4pPr marL="1600200" indent="-228600">
                  <a:defRPr sz="14400">
                    <a:solidFill>
                      <a:srgbClr val="53585F"/>
                    </a:solidFill>
                    <a:latin typeface="ManifaV2-Light" charset="0"/>
                    <a:ea typeface="ManifaV2-Light" charset="0"/>
                    <a:cs typeface="ManifaV2-Light" charset="0"/>
                    <a:sym typeface="ManifaV2-Light" charset="0"/>
                  </a:defRPr>
                </a:lvl4pPr>
                <a:lvl5pPr marL="2057400" indent="-228600">
                  <a:defRPr sz="14400">
                    <a:solidFill>
                      <a:srgbClr val="53585F"/>
                    </a:solidFill>
                    <a:latin typeface="ManifaV2-Light" charset="0"/>
                    <a:ea typeface="ManifaV2-Light" charset="0"/>
                    <a:cs typeface="ManifaV2-Light" charset="0"/>
                    <a:sym typeface="ManifaV2-Light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400">
                    <a:solidFill>
                      <a:srgbClr val="53585F"/>
                    </a:solidFill>
                    <a:latin typeface="ManifaV2-Light" charset="0"/>
                    <a:ea typeface="ManifaV2-Light" charset="0"/>
                    <a:cs typeface="ManifaV2-Light" charset="0"/>
                    <a:sym typeface="ManifaV2-Light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400">
                    <a:solidFill>
                      <a:srgbClr val="53585F"/>
                    </a:solidFill>
                    <a:latin typeface="ManifaV2-Light" charset="0"/>
                    <a:ea typeface="ManifaV2-Light" charset="0"/>
                    <a:cs typeface="ManifaV2-Light" charset="0"/>
                    <a:sym typeface="ManifaV2-Light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400">
                    <a:solidFill>
                      <a:srgbClr val="53585F"/>
                    </a:solidFill>
                    <a:latin typeface="ManifaV2-Light" charset="0"/>
                    <a:ea typeface="ManifaV2-Light" charset="0"/>
                    <a:cs typeface="ManifaV2-Light" charset="0"/>
                    <a:sym typeface="ManifaV2-Light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400">
                    <a:solidFill>
                      <a:srgbClr val="53585F"/>
                    </a:solidFill>
                    <a:latin typeface="ManifaV2-Light" charset="0"/>
                    <a:ea typeface="ManifaV2-Light" charset="0"/>
                    <a:cs typeface="ManifaV2-Light" charset="0"/>
                    <a:sym typeface="ManifaV2-Light" charset="0"/>
                  </a:defRPr>
                </a:lvl9pPr>
              </a:lstStyle>
              <a:p>
                <a:r>
                  <a:rPr lang="ar-SA" altLang="en-US" sz="5400" b="1" dirty="0">
                    <a:solidFill>
                      <a:srgbClr val="00A3E0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00</a:t>
                </a:r>
                <a:r>
                  <a:rPr lang="ar-SA" altLang="en-US" sz="2800" dirty="0">
                    <a:solidFill>
                      <a:srgbClr val="00A3E0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ر.س</a:t>
                </a:r>
                <a:endParaRPr lang="en-US" altLang="en-US" sz="3600" dirty="0">
                  <a:solidFill>
                    <a:srgbClr val="00A3E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28" name="Rectangle 7">
                <a:extLst>
                  <a:ext uri="{FF2B5EF4-FFF2-40B4-BE49-F238E27FC236}">
                    <a16:creationId xmlns:a16="http://schemas.microsoft.com/office/drawing/2014/main" id="{EAB20FEB-6AEB-4D1A-B271-55CD58742E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9998" y="7112560"/>
                <a:ext cx="2387217" cy="6948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lIns="22860" rIns="22860">
                <a:spAutoFit/>
              </a:bodyPr>
              <a:lstStyle>
                <a:lvl1pPr>
                  <a:defRPr sz="14400">
                    <a:solidFill>
                      <a:srgbClr val="53585F"/>
                    </a:solidFill>
                    <a:latin typeface="ManifaV2-Light" charset="0"/>
                    <a:ea typeface="ManifaV2-Light" charset="0"/>
                    <a:cs typeface="ManifaV2-Light" charset="0"/>
                    <a:sym typeface="ManifaV2-Light" charset="0"/>
                  </a:defRPr>
                </a:lvl1pPr>
                <a:lvl2pPr marL="742950" indent="-285750">
                  <a:defRPr sz="14400">
                    <a:solidFill>
                      <a:srgbClr val="53585F"/>
                    </a:solidFill>
                    <a:latin typeface="ManifaV2-Light" charset="0"/>
                    <a:ea typeface="ManifaV2-Light" charset="0"/>
                    <a:cs typeface="ManifaV2-Light" charset="0"/>
                    <a:sym typeface="ManifaV2-Light" charset="0"/>
                  </a:defRPr>
                </a:lvl2pPr>
                <a:lvl3pPr marL="1143000" indent="-228600">
                  <a:defRPr sz="14400">
                    <a:solidFill>
                      <a:srgbClr val="53585F"/>
                    </a:solidFill>
                    <a:latin typeface="ManifaV2-Light" charset="0"/>
                    <a:ea typeface="ManifaV2-Light" charset="0"/>
                    <a:cs typeface="ManifaV2-Light" charset="0"/>
                    <a:sym typeface="ManifaV2-Light" charset="0"/>
                  </a:defRPr>
                </a:lvl3pPr>
                <a:lvl4pPr marL="1600200" indent="-228600">
                  <a:defRPr sz="14400">
                    <a:solidFill>
                      <a:srgbClr val="53585F"/>
                    </a:solidFill>
                    <a:latin typeface="ManifaV2-Light" charset="0"/>
                    <a:ea typeface="ManifaV2-Light" charset="0"/>
                    <a:cs typeface="ManifaV2-Light" charset="0"/>
                    <a:sym typeface="ManifaV2-Light" charset="0"/>
                  </a:defRPr>
                </a:lvl4pPr>
                <a:lvl5pPr marL="2057400" indent="-228600">
                  <a:defRPr sz="14400">
                    <a:solidFill>
                      <a:srgbClr val="53585F"/>
                    </a:solidFill>
                    <a:latin typeface="ManifaV2-Light" charset="0"/>
                    <a:ea typeface="ManifaV2-Light" charset="0"/>
                    <a:cs typeface="ManifaV2-Light" charset="0"/>
                    <a:sym typeface="ManifaV2-Light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400">
                    <a:solidFill>
                      <a:srgbClr val="53585F"/>
                    </a:solidFill>
                    <a:latin typeface="ManifaV2-Light" charset="0"/>
                    <a:ea typeface="ManifaV2-Light" charset="0"/>
                    <a:cs typeface="ManifaV2-Light" charset="0"/>
                    <a:sym typeface="ManifaV2-Light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400">
                    <a:solidFill>
                      <a:srgbClr val="53585F"/>
                    </a:solidFill>
                    <a:latin typeface="ManifaV2-Light" charset="0"/>
                    <a:ea typeface="ManifaV2-Light" charset="0"/>
                    <a:cs typeface="ManifaV2-Light" charset="0"/>
                    <a:sym typeface="ManifaV2-Light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400">
                    <a:solidFill>
                      <a:srgbClr val="53585F"/>
                    </a:solidFill>
                    <a:latin typeface="ManifaV2-Light" charset="0"/>
                    <a:ea typeface="ManifaV2-Light" charset="0"/>
                    <a:cs typeface="ManifaV2-Light" charset="0"/>
                    <a:sym typeface="ManifaV2-Light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400">
                    <a:solidFill>
                      <a:srgbClr val="53585F"/>
                    </a:solidFill>
                    <a:latin typeface="ManifaV2-Light" charset="0"/>
                    <a:ea typeface="ManifaV2-Light" charset="0"/>
                    <a:cs typeface="ManifaV2-Light" charset="0"/>
                    <a:sym typeface="ManifaV2-Light" charset="0"/>
                  </a:defRPr>
                </a:lvl9pPr>
              </a:lstStyle>
              <a:p>
                <a:pPr algn="r"/>
                <a:r>
                  <a:rPr lang="ar-SA" altLang="en-US" sz="1600" dirty="0">
                    <a:solidFill>
                      <a:schemeClr val="bg1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نص</a:t>
                </a:r>
                <a:endParaRPr lang="en-US" altLang="en-US" sz="1600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45" name="Rectangle 3">
                <a:extLst>
                  <a:ext uri="{FF2B5EF4-FFF2-40B4-BE49-F238E27FC236}">
                    <a16:creationId xmlns:a16="http://schemas.microsoft.com/office/drawing/2014/main" id="{BCA8A058-31D2-4B6B-AD6C-285A1BB52C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273178" y="5864503"/>
                <a:ext cx="2197818" cy="181089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25400" tIns="25400" rIns="25400" bIns="25400" anchor="ctr">
                <a:spAutoFit/>
              </a:bodyPr>
              <a:lstStyle>
                <a:lvl1pPr>
                  <a:defRPr sz="14400">
                    <a:solidFill>
                      <a:srgbClr val="53585F"/>
                    </a:solidFill>
                    <a:latin typeface="ManifaV2-Light" charset="0"/>
                    <a:ea typeface="ManifaV2-Light" charset="0"/>
                    <a:cs typeface="ManifaV2-Light" charset="0"/>
                    <a:sym typeface="ManifaV2-Light" charset="0"/>
                  </a:defRPr>
                </a:lvl1pPr>
                <a:lvl2pPr marL="742950" indent="-285750">
                  <a:defRPr sz="14400">
                    <a:solidFill>
                      <a:srgbClr val="53585F"/>
                    </a:solidFill>
                    <a:latin typeface="ManifaV2-Light" charset="0"/>
                    <a:ea typeface="ManifaV2-Light" charset="0"/>
                    <a:cs typeface="ManifaV2-Light" charset="0"/>
                    <a:sym typeface="ManifaV2-Light" charset="0"/>
                  </a:defRPr>
                </a:lvl2pPr>
                <a:lvl3pPr marL="1143000" indent="-228600">
                  <a:defRPr sz="14400">
                    <a:solidFill>
                      <a:srgbClr val="53585F"/>
                    </a:solidFill>
                    <a:latin typeface="ManifaV2-Light" charset="0"/>
                    <a:ea typeface="ManifaV2-Light" charset="0"/>
                    <a:cs typeface="ManifaV2-Light" charset="0"/>
                    <a:sym typeface="ManifaV2-Light" charset="0"/>
                  </a:defRPr>
                </a:lvl3pPr>
                <a:lvl4pPr marL="1600200" indent="-228600">
                  <a:defRPr sz="14400">
                    <a:solidFill>
                      <a:srgbClr val="53585F"/>
                    </a:solidFill>
                    <a:latin typeface="ManifaV2-Light" charset="0"/>
                    <a:ea typeface="ManifaV2-Light" charset="0"/>
                    <a:cs typeface="ManifaV2-Light" charset="0"/>
                    <a:sym typeface="ManifaV2-Light" charset="0"/>
                  </a:defRPr>
                </a:lvl4pPr>
                <a:lvl5pPr marL="2057400" indent="-228600">
                  <a:defRPr sz="14400">
                    <a:solidFill>
                      <a:srgbClr val="53585F"/>
                    </a:solidFill>
                    <a:latin typeface="ManifaV2-Light" charset="0"/>
                    <a:ea typeface="ManifaV2-Light" charset="0"/>
                    <a:cs typeface="ManifaV2-Light" charset="0"/>
                    <a:sym typeface="ManifaV2-Light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400">
                    <a:solidFill>
                      <a:srgbClr val="53585F"/>
                    </a:solidFill>
                    <a:latin typeface="ManifaV2-Light" charset="0"/>
                    <a:ea typeface="ManifaV2-Light" charset="0"/>
                    <a:cs typeface="ManifaV2-Light" charset="0"/>
                    <a:sym typeface="ManifaV2-Light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400">
                    <a:solidFill>
                      <a:srgbClr val="53585F"/>
                    </a:solidFill>
                    <a:latin typeface="ManifaV2-Light" charset="0"/>
                    <a:ea typeface="ManifaV2-Light" charset="0"/>
                    <a:cs typeface="ManifaV2-Light" charset="0"/>
                    <a:sym typeface="ManifaV2-Light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400">
                    <a:solidFill>
                      <a:srgbClr val="53585F"/>
                    </a:solidFill>
                    <a:latin typeface="ManifaV2-Light" charset="0"/>
                    <a:ea typeface="ManifaV2-Light" charset="0"/>
                    <a:cs typeface="ManifaV2-Light" charset="0"/>
                    <a:sym typeface="ManifaV2-Light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400">
                    <a:solidFill>
                      <a:srgbClr val="53585F"/>
                    </a:solidFill>
                    <a:latin typeface="ManifaV2-Light" charset="0"/>
                    <a:ea typeface="ManifaV2-Light" charset="0"/>
                    <a:cs typeface="ManifaV2-Light" charset="0"/>
                    <a:sym typeface="ManifaV2-Light" charset="0"/>
                  </a:defRPr>
                </a:lvl9pPr>
              </a:lstStyle>
              <a:p>
                <a:r>
                  <a:rPr lang="ar-SA" altLang="en-US" sz="5400" b="1" dirty="0">
                    <a:solidFill>
                      <a:srgbClr val="00A3E0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00</a:t>
                </a:r>
                <a:r>
                  <a:rPr lang="ar-SA" altLang="en-US" sz="2800" dirty="0">
                    <a:solidFill>
                      <a:srgbClr val="00A3E0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ر.س</a:t>
                </a:r>
                <a:endParaRPr lang="en-US" altLang="en-US" sz="3600" dirty="0">
                  <a:solidFill>
                    <a:srgbClr val="00A3E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46" name="Rectangle 7">
                <a:extLst>
                  <a:ext uri="{FF2B5EF4-FFF2-40B4-BE49-F238E27FC236}">
                    <a16:creationId xmlns:a16="http://schemas.microsoft.com/office/drawing/2014/main" id="{A6D9D84C-9D80-42DA-9F64-31FD435BCE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532046" y="7112560"/>
                <a:ext cx="2387217" cy="6948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lIns="22860" rIns="22860">
                <a:spAutoFit/>
              </a:bodyPr>
              <a:lstStyle>
                <a:lvl1pPr>
                  <a:defRPr sz="14400">
                    <a:solidFill>
                      <a:srgbClr val="53585F"/>
                    </a:solidFill>
                    <a:latin typeface="ManifaV2-Light" charset="0"/>
                    <a:ea typeface="ManifaV2-Light" charset="0"/>
                    <a:cs typeface="ManifaV2-Light" charset="0"/>
                    <a:sym typeface="ManifaV2-Light" charset="0"/>
                  </a:defRPr>
                </a:lvl1pPr>
                <a:lvl2pPr marL="742950" indent="-285750">
                  <a:defRPr sz="14400">
                    <a:solidFill>
                      <a:srgbClr val="53585F"/>
                    </a:solidFill>
                    <a:latin typeface="ManifaV2-Light" charset="0"/>
                    <a:ea typeface="ManifaV2-Light" charset="0"/>
                    <a:cs typeface="ManifaV2-Light" charset="0"/>
                    <a:sym typeface="ManifaV2-Light" charset="0"/>
                  </a:defRPr>
                </a:lvl2pPr>
                <a:lvl3pPr marL="1143000" indent="-228600">
                  <a:defRPr sz="14400">
                    <a:solidFill>
                      <a:srgbClr val="53585F"/>
                    </a:solidFill>
                    <a:latin typeface="ManifaV2-Light" charset="0"/>
                    <a:ea typeface="ManifaV2-Light" charset="0"/>
                    <a:cs typeface="ManifaV2-Light" charset="0"/>
                    <a:sym typeface="ManifaV2-Light" charset="0"/>
                  </a:defRPr>
                </a:lvl3pPr>
                <a:lvl4pPr marL="1600200" indent="-228600">
                  <a:defRPr sz="14400">
                    <a:solidFill>
                      <a:srgbClr val="53585F"/>
                    </a:solidFill>
                    <a:latin typeface="ManifaV2-Light" charset="0"/>
                    <a:ea typeface="ManifaV2-Light" charset="0"/>
                    <a:cs typeface="ManifaV2-Light" charset="0"/>
                    <a:sym typeface="ManifaV2-Light" charset="0"/>
                  </a:defRPr>
                </a:lvl4pPr>
                <a:lvl5pPr marL="2057400" indent="-228600">
                  <a:defRPr sz="14400">
                    <a:solidFill>
                      <a:srgbClr val="53585F"/>
                    </a:solidFill>
                    <a:latin typeface="ManifaV2-Light" charset="0"/>
                    <a:ea typeface="ManifaV2-Light" charset="0"/>
                    <a:cs typeface="ManifaV2-Light" charset="0"/>
                    <a:sym typeface="ManifaV2-Light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400">
                    <a:solidFill>
                      <a:srgbClr val="53585F"/>
                    </a:solidFill>
                    <a:latin typeface="ManifaV2-Light" charset="0"/>
                    <a:ea typeface="ManifaV2-Light" charset="0"/>
                    <a:cs typeface="ManifaV2-Light" charset="0"/>
                    <a:sym typeface="ManifaV2-Light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400">
                    <a:solidFill>
                      <a:srgbClr val="53585F"/>
                    </a:solidFill>
                    <a:latin typeface="ManifaV2-Light" charset="0"/>
                    <a:ea typeface="ManifaV2-Light" charset="0"/>
                    <a:cs typeface="ManifaV2-Light" charset="0"/>
                    <a:sym typeface="ManifaV2-Light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400">
                    <a:solidFill>
                      <a:srgbClr val="53585F"/>
                    </a:solidFill>
                    <a:latin typeface="ManifaV2-Light" charset="0"/>
                    <a:ea typeface="ManifaV2-Light" charset="0"/>
                    <a:cs typeface="ManifaV2-Light" charset="0"/>
                    <a:sym typeface="ManifaV2-Light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400">
                    <a:solidFill>
                      <a:srgbClr val="53585F"/>
                    </a:solidFill>
                    <a:latin typeface="ManifaV2-Light" charset="0"/>
                    <a:ea typeface="ManifaV2-Light" charset="0"/>
                    <a:cs typeface="ManifaV2-Light" charset="0"/>
                    <a:sym typeface="ManifaV2-Light" charset="0"/>
                  </a:defRPr>
                </a:lvl9pPr>
              </a:lstStyle>
              <a:p>
                <a:pPr algn="r"/>
                <a:r>
                  <a:rPr lang="ar-SA" altLang="en-US" sz="1600" dirty="0">
                    <a:solidFill>
                      <a:schemeClr val="bg1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نص</a:t>
                </a:r>
                <a:endParaRPr lang="en-US" altLang="en-US" sz="1600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48" name="Rectangle 3">
                <a:extLst>
                  <a:ext uri="{FF2B5EF4-FFF2-40B4-BE49-F238E27FC236}">
                    <a16:creationId xmlns:a16="http://schemas.microsoft.com/office/drawing/2014/main" id="{D379E4D9-5020-48F9-871D-85F86D3CBB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1054" y="9289865"/>
                <a:ext cx="2197818" cy="18108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25400" tIns="25400" rIns="25400" bIns="25400" anchor="ctr">
                <a:spAutoFit/>
              </a:bodyPr>
              <a:lstStyle>
                <a:lvl1pPr>
                  <a:defRPr sz="14400">
                    <a:solidFill>
                      <a:srgbClr val="53585F"/>
                    </a:solidFill>
                    <a:latin typeface="ManifaV2-Light" charset="0"/>
                    <a:ea typeface="ManifaV2-Light" charset="0"/>
                    <a:cs typeface="ManifaV2-Light" charset="0"/>
                    <a:sym typeface="ManifaV2-Light" charset="0"/>
                  </a:defRPr>
                </a:lvl1pPr>
                <a:lvl2pPr marL="742950" indent="-285750">
                  <a:defRPr sz="14400">
                    <a:solidFill>
                      <a:srgbClr val="53585F"/>
                    </a:solidFill>
                    <a:latin typeface="ManifaV2-Light" charset="0"/>
                    <a:ea typeface="ManifaV2-Light" charset="0"/>
                    <a:cs typeface="ManifaV2-Light" charset="0"/>
                    <a:sym typeface="ManifaV2-Light" charset="0"/>
                  </a:defRPr>
                </a:lvl2pPr>
                <a:lvl3pPr marL="1143000" indent="-228600">
                  <a:defRPr sz="14400">
                    <a:solidFill>
                      <a:srgbClr val="53585F"/>
                    </a:solidFill>
                    <a:latin typeface="ManifaV2-Light" charset="0"/>
                    <a:ea typeface="ManifaV2-Light" charset="0"/>
                    <a:cs typeface="ManifaV2-Light" charset="0"/>
                    <a:sym typeface="ManifaV2-Light" charset="0"/>
                  </a:defRPr>
                </a:lvl3pPr>
                <a:lvl4pPr marL="1600200" indent="-228600">
                  <a:defRPr sz="14400">
                    <a:solidFill>
                      <a:srgbClr val="53585F"/>
                    </a:solidFill>
                    <a:latin typeface="ManifaV2-Light" charset="0"/>
                    <a:ea typeface="ManifaV2-Light" charset="0"/>
                    <a:cs typeface="ManifaV2-Light" charset="0"/>
                    <a:sym typeface="ManifaV2-Light" charset="0"/>
                  </a:defRPr>
                </a:lvl4pPr>
                <a:lvl5pPr marL="2057400" indent="-228600">
                  <a:defRPr sz="14400">
                    <a:solidFill>
                      <a:srgbClr val="53585F"/>
                    </a:solidFill>
                    <a:latin typeface="ManifaV2-Light" charset="0"/>
                    <a:ea typeface="ManifaV2-Light" charset="0"/>
                    <a:cs typeface="ManifaV2-Light" charset="0"/>
                    <a:sym typeface="ManifaV2-Light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400">
                    <a:solidFill>
                      <a:srgbClr val="53585F"/>
                    </a:solidFill>
                    <a:latin typeface="ManifaV2-Light" charset="0"/>
                    <a:ea typeface="ManifaV2-Light" charset="0"/>
                    <a:cs typeface="ManifaV2-Light" charset="0"/>
                    <a:sym typeface="ManifaV2-Light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400">
                    <a:solidFill>
                      <a:srgbClr val="53585F"/>
                    </a:solidFill>
                    <a:latin typeface="ManifaV2-Light" charset="0"/>
                    <a:ea typeface="ManifaV2-Light" charset="0"/>
                    <a:cs typeface="ManifaV2-Light" charset="0"/>
                    <a:sym typeface="ManifaV2-Light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400">
                    <a:solidFill>
                      <a:srgbClr val="53585F"/>
                    </a:solidFill>
                    <a:latin typeface="ManifaV2-Light" charset="0"/>
                    <a:ea typeface="ManifaV2-Light" charset="0"/>
                    <a:cs typeface="ManifaV2-Light" charset="0"/>
                    <a:sym typeface="ManifaV2-Light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400">
                    <a:solidFill>
                      <a:srgbClr val="53585F"/>
                    </a:solidFill>
                    <a:latin typeface="ManifaV2-Light" charset="0"/>
                    <a:ea typeface="ManifaV2-Light" charset="0"/>
                    <a:cs typeface="ManifaV2-Light" charset="0"/>
                    <a:sym typeface="ManifaV2-Light" charset="0"/>
                  </a:defRPr>
                </a:lvl9pPr>
              </a:lstStyle>
              <a:p>
                <a:r>
                  <a:rPr lang="ar-SA" altLang="en-US" sz="5400" b="1" dirty="0">
                    <a:solidFill>
                      <a:srgbClr val="00A3E0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00</a:t>
                </a:r>
                <a:r>
                  <a:rPr lang="ar-SA" altLang="en-US" sz="2800" dirty="0">
                    <a:solidFill>
                      <a:srgbClr val="00A3E0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ر.س</a:t>
                </a:r>
                <a:endParaRPr lang="en-US" altLang="en-US" sz="3600" dirty="0">
                  <a:solidFill>
                    <a:srgbClr val="00A3E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49" name="Rectangle 7">
                <a:extLst>
                  <a:ext uri="{FF2B5EF4-FFF2-40B4-BE49-F238E27FC236}">
                    <a16:creationId xmlns:a16="http://schemas.microsoft.com/office/drawing/2014/main" id="{D188AD47-7908-455F-90F3-BA1F2B867A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0958" y="10537922"/>
                <a:ext cx="2387215" cy="6948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lIns="22860" rIns="22860">
                <a:spAutoFit/>
              </a:bodyPr>
              <a:lstStyle>
                <a:lvl1pPr>
                  <a:defRPr sz="14400">
                    <a:solidFill>
                      <a:srgbClr val="53585F"/>
                    </a:solidFill>
                    <a:latin typeface="ManifaV2-Light" charset="0"/>
                    <a:ea typeface="ManifaV2-Light" charset="0"/>
                    <a:cs typeface="ManifaV2-Light" charset="0"/>
                    <a:sym typeface="ManifaV2-Light" charset="0"/>
                  </a:defRPr>
                </a:lvl1pPr>
                <a:lvl2pPr marL="742950" indent="-285750">
                  <a:defRPr sz="14400">
                    <a:solidFill>
                      <a:srgbClr val="53585F"/>
                    </a:solidFill>
                    <a:latin typeface="ManifaV2-Light" charset="0"/>
                    <a:ea typeface="ManifaV2-Light" charset="0"/>
                    <a:cs typeface="ManifaV2-Light" charset="0"/>
                    <a:sym typeface="ManifaV2-Light" charset="0"/>
                  </a:defRPr>
                </a:lvl2pPr>
                <a:lvl3pPr marL="1143000" indent="-228600">
                  <a:defRPr sz="14400">
                    <a:solidFill>
                      <a:srgbClr val="53585F"/>
                    </a:solidFill>
                    <a:latin typeface="ManifaV2-Light" charset="0"/>
                    <a:ea typeface="ManifaV2-Light" charset="0"/>
                    <a:cs typeface="ManifaV2-Light" charset="0"/>
                    <a:sym typeface="ManifaV2-Light" charset="0"/>
                  </a:defRPr>
                </a:lvl3pPr>
                <a:lvl4pPr marL="1600200" indent="-228600">
                  <a:defRPr sz="14400">
                    <a:solidFill>
                      <a:srgbClr val="53585F"/>
                    </a:solidFill>
                    <a:latin typeface="ManifaV2-Light" charset="0"/>
                    <a:ea typeface="ManifaV2-Light" charset="0"/>
                    <a:cs typeface="ManifaV2-Light" charset="0"/>
                    <a:sym typeface="ManifaV2-Light" charset="0"/>
                  </a:defRPr>
                </a:lvl4pPr>
                <a:lvl5pPr marL="2057400" indent="-228600">
                  <a:defRPr sz="14400">
                    <a:solidFill>
                      <a:srgbClr val="53585F"/>
                    </a:solidFill>
                    <a:latin typeface="ManifaV2-Light" charset="0"/>
                    <a:ea typeface="ManifaV2-Light" charset="0"/>
                    <a:cs typeface="ManifaV2-Light" charset="0"/>
                    <a:sym typeface="ManifaV2-Light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400">
                    <a:solidFill>
                      <a:srgbClr val="53585F"/>
                    </a:solidFill>
                    <a:latin typeface="ManifaV2-Light" charset="0"/>
                    <a:ea typeface="ManifaV2-Light" charset="0"/>
                    <a:cs typeface="ManifaV2-Light" charset="0"/>
                    <a:sym typeface="ManifaV2-Light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400">
                    <a:solidFill>
                      <a:srgbClr val="53585F"/>
                    </a:solidFill>
                    <a:latin typeface="ManifaV2-Light" charset="0"/>
                    <a:ea typeface="ManifaV2-Light" charset="0"/>
                    <a:cs typeface="ManifaV2-Light" charset="0"/>
                    <a:sym typeface="ManifaV2-Light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400">
                    <a:solidFill>
                      <a:srgbClr val="53585F"/>
                    </a:solidFill>
                    <a:latin typeface="ManifaV2-Light" charset="0"/>
                    <a:ea typeface="ManifaV2-Light" charset="0"/>
                    <a:cs typeface="ManifaV2-Light" charset="0"/>
                    <a:sym typeface="ManifaV2-Light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400">
                    <a:solidFill>
                      <a:srgbClr val="53585F"/>
                    </a:solidFill>
                    <a:latin typeface="ManifaV2-Light" charset="0"/>
                    <a:ea typeface="ManifaV2-Light" charset="0"/>
                    <a:cs typeface="ManifaV2-Light" charset="0"/>
                    <a:sym typeface="ManifaV2-Light" charset="0"/>
                  </a:defRPr>
                </a:lvl9pPr>
              </a:lstStyle>
              <a:p>
                <a:pPr algn="r"/>
                <a:r>
                  <a:rPr lang="ar-SA" altLang="en-US" sz="1600" dirty="0">
                    <a:solidFill>
                      <a:schemeClr val="bg1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نص</a:t>
                </a:r>
                <a:endParaRPr lang="en-US" altLang="en-US" sz="1600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50" name="Rectangle 3">
                <a:extLst>
                  <a:ext uri="{FF2B5EF4-FFF2-40B4-BE49-F238E27FC236}">
                    <a16:creationId xmlns:a16="http://schemas.microsoft.com/office/drawing/2014/main" id="{C553A056-0E36-42C4-B945-B418CDF639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273178" y="9289865"/>
                <a:ext cx="2197818" cy="18108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25400" tIns="25400" rIns="25400" bIns="25400" anchor="ctr">
                <a:spAutoFit/>
              </a:bodyPr>
              <a:lstStyle>
                <a:lvl1pPr>
                  <a:defRPr sz="14400">
                    <a:solidFill>
                      <a:srgbClr val="53585F"/>
                    </a:solidFill>
                    <a:latin typeface="ManifaV2-Light" charset="0"/>
                    <a:ea typeface="ManifaV2-Light" charset="0"/>
                    <a:cs typeface="ManifaV2-Light" charset="0"/>
                    <a:sym typeface="ManifaV2-Light" charset="0"/>
                  </a:defRPr>
                </a:lvl1pPr>
                <a:lvl2pPr marL="742950" indent="-285750">
                  <a:defRPr sz="14400">
                    <a:solidFill>
                      <a:srgbClr val="53585F"/>
                    </a:solidFill>
                    <a:latin typeface="ManifaV2-Light" charset="0"/>
                    <a:ea typeface="ManifaV2-Light" charset="0"/>
                    <a:cs typeface="ManifaV2-Light" charset="0"/>
                    <a:sym typeface="ManifaV2-Light" charset="0"/>
                  </a:defRPr>
                </a:lvl2pPr>
                <a:lvl3pPr marL="1143000" indent="-228600">
                  <a:defRPr sz="14400">
                    <a:solidFill>
                      <a:srgbClr val="53585F"/>
                    </a:solidFill>
                    <a:latin typeface="ManifaV2-Light" charset="0"/>
                    <a:ea typeface="ManifaV2-Light" charset="0"/>
                    <a:cs typeface="ManifaV2-Light" charset="0"/>
                    <a:sym typeface="ManifaV2-Light" charset="0"/>
                  </a:defRPr>
                </a:lvl3pPr>
                <a:lvl4pPr marL="1600200" indent="-228600">
                  <a:defRPr sz="14400">
                    <a:solidFill>
                      <a:srgbClr val="53585F"/>
                    </a:solidFill>
                    <a:latin typeface="ManifaV2-Light" charset="0"/>
                    <a:ea typeface="ManifaV2-Light" charset="0"/>
                    <a:cs typeface="ManifaV2-Light" charset="0"/>
                    <a:sym typeface="ManifaV2-Light" charset="0"/>
                  </a:defRPr>
                </a:lvl4pPr>
                <a:lvl5pPr marL="2057400" indent="-228600">
                  <a:defRPr sz="14400">
                    <a:solidFill>
                      <a:srgbClr val="53585F"/>
                    </a:solidFill>
                    <a:latin typeface="ManifaV2-Light" charset="0"/>
                    <a:ea typeface="ManifaV2-Light" charset="0"/>
                    <a:cs typeface="ManifaV2-Light" charset="0"/>
                    <a:sym typeface="ManifaV2-Light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400">
                    <a:solidFill>
                      <a:srgbClr val="53585F"/>
                    </a:solidFill>
                    <a:latin typeface="ManifaV2-Light" charset="0"/>
                    <a:ea typeface="ManifaV2-Light" charset="0"/>
                    <a:cs typeface="ManifaV2-Light" charset="0"/>
                    <a:sym typeface="ManifaV2-Light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400">
                    <a:solidFill>
                      <a:srgbClr val="53585F"/>
                    </a:solidFill>
                    <a:latin typeface="ManifaV2-Light" charset="0"/>
                    <a:ea typeface="ManifaV2-Light" charset="0"/>
                    <a:cs typeface="ManifaV2-Light" charset="0"/>
                    <a:sym typeface="ManifaV2-Light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400">
                    <a:solidFill>
                      <a:srgbClr val="53585F"/>
                    </a:solidFill>
                    <a:latin typeface="ManifaV2-Light" charset="0"/>
                    <a:ea typeface="ManifaV2-Light" charset="0"/>
                    <a:cs typeface="ManifaV2-Light" charset="0"/>
                    <a:sym typeface="ManifaV2-Light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400">
                    <a:solidFill>
                      <a:srgbClr val="53585F"/>
                    </a:solidFill>
                    <a:latin typeface="ManifaV2-Light" charset="0"/>
                    <a:ea typeface="ManifaV2-Light" charset="0"/>
                    <a:cs typeface="ManifaV2-Light" charset="0"/>
                    <a:sym typeface="ManifaV2-Light" charset="0"/>
                  </a:defRPr>
                </a:lvl9pPr>
              </a:lstStyle>
              <a:p>
                <a:r>
                  <a:rPr lang="ar-SA" altLang="en-US" sz="5400" b="1" dirty="0">
                    <a:solidFill>
                      <a:srgbClr val="00A3E0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00</a:t>
                </a:r>
                <a:r>
                  <a:rPr lang="ar-SA" altLang="en-US" sz="2800" dirty="0">
                    <a:solidFill>
                      <a:srgbClr val="00A3E0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ر.س</a:t>
                </a:r>
                <a:endParaRPr lang="en-US" altLang="en-US" sz="3600" dirty="0">
                  <a:solidFill>
                    <a:srgbClr val="00A3E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51" name="Rectangle 7">
                <a:extLst>
                  <a:ext uri="{FF2B5EF4-FFF2-40B4-BE49-F238E27FC236}">
                    <a16:creationId xmlns:a16="http://schemas.microsoft.com/office/drawing/2014/main" id="{6B22129A-C7B2-4659-B3C5-A4D2DD0DA7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515867" y="10537922"/>
                <a:ext cx="2387217" cy="6948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lIns="22860" rIns="22860">
                <a:spAutoFit/>
              </a:bodyPr>
              <a:lstStyle>
                <a:lvl1pPr>
                  <a:defRPr sz="14400">
                    <a:solidFill>
                      <a:srgbClr val="53585F"/>
                    </a:solidFill>
                    <a:latin typeface="ManifaV2-Light" charset="0"/>
                    <a:ea typeface="ManifaV2-Light" charset="0"/>
                    <a:cs typeface="ManifaV2-Light" charset="0"/>
                    <a:sym typeface="ManifaV2-Light" charset="0"/>
                  </a:defRPr>
                </a:lvl1pPr>
                <a:lvl2pPr marL="742950" indent="-285750">
                  <a:defRPr sz="14400">
                    <a:solidFill>
                      <a:srgbClr val="53585F"/>
                    </a:solidFill>
                    <a:latin typeface="ManifaV2-Light" charset="0"/>
                    <a:ea typeface="ManifaV2-Light" charset="0"/>
                    <a:cs typeface="ManifaV2-Light" charset="0"/>
                    <a:sym typeface="ManifaV2-Light" charset="0"/>
                  </a:defRPr>
                </a:lvl2pPr>
                <a:lvl3pPr marL="1143000" indent="-228600">
                  <a:defRPr sz="14400">
                    <a:solidFill>
                      <a:srgbClr val="53585F"/>
                    </a:solidFill>
                    <a:latin typeface="ManifaV2-Light" charset="0"/>
                    <a:ea typeface="ManifaV2-Light" charset="0"/>
                    <a:cs typeface="ManifaV2-Light" charset="0"/>
                    <a:sym typeface="ManifaV2-Light" charset="0"/>
                  </a:defRPr>
                </a:lvl3pPr>
                <a:lvl4pPr marL="1600200" indent="-228600">
                  <a:defRPr sz="14400">
                    <a:solidFill>
                      <a:srgbClr val="53585F"/>
                    </a:solidFill>
                    <a:latin typeface="ManifaV2-Light" charset="0"/>
                    <a:ea typeface="ManifaV2-Light" charset="0"/>
                    <a:cs typeface="ManifaV2-Light" charset="0"/>
                    <a:sym typeface="ManifaV2-Light" charset="0"/>
                  </a:defRPr>
                </a:lvl4pPr>
                <a:lvl5pPr marL="2057400" indent="-228600">
                  <a:defRPr sz="14400">
                    <a:solidFill>
                      <a:srgbClr val="53585F"/>
                    </a:solidFill>
                    <a:latin typeface="ManifaV2-Light" charset="0"/>
                    <a:ea typeface="ManifaV2-Light" charset="0"/>
                    <a:cs typeface="ManifaV2-Light" charset="0"/>
                    <a:sym typeface="ManifaV2-Light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400">
                    <a:solidFill>
                      <a:srgbClr val="53585F"/>
                    </a:solidFill>
                    <a:latin typeface="ManifaV2-Light" charset="0"/>
                    <a:ea typeface="ManifaV2-Light" charset="0"/>
                    <a:cs typeface="ManifaV2-Light" charset="0"/>
                    <a:sym typeface="ManifaV2-Light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400">
                    <a:solidFill>
                      <a:srgbClr val="53585F"/>
                    </a:solidFill>
                    <a:latin typeface="ManifaV2-Light" charset="0"/>
                    <a:ea typeface="ManifaV2-Light" charset="0"/>
                    <a:cs typeface="ManifaV2-Light" charset="0"/>
                    <a:sym typeface="ManifaV2-Light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400">
                    <a:solidFill>
                      <a:srgbClr val="53585F"/>
                    </a:solidFill>
                    <a:latin typeface="ManifaV2-Light" charset="0"/>
                    <a:ea typeface="ManifaV2-Light" charset="0"/>
                    <a:cs typeface="ManifaV2-Light" charset="0"/>
                    <a:sym typeface="ManifaV2-Light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400">
                    <a:solidFill>
                      <a:srgbClr val="53585F"/>
                    </a:solidFill>
                    <a:latin typeface="ManifaV2-Light" charset="0"/>
                    <a:ea typeface="ManifaV2-Light" charset="0"/>
                    <a:cs typeface="ManifaV2-Light" charset="0"/>
                    <a:sym typeface="ManifaV2-Light" charset="0"/>
                  </a:defRPr>
                </a:lvl9pPr>
              </a:lstStyle>
              <a:p>
                <a:pPr algn="r"/>
                <a:r>
                  <a:rPr lang="ar-SA" altLang="en-US" sz="1600" dirty="0">
                    <a:solidFill>
                      <a:schemeClr val="bg1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نص</a:t>
                </a:r>
                <a:endParaRPr lang="en-US" altLang="en-US" sz="1600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52" name="Rectangle 3">
                <a:extLst>
                  <a:ext uri="{FF2B5EF4-FFF2-40B4-BE49-F238E27FC236}">
                    <a16:creationId xmlns:a16="http://schemas.microsoft.com/office/drawing/2014/main" id="{82B178EB-6C1B-44C2-AEB2-72BA2D4765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1054" y="12628195"/>
                <a:ext cx="2197818" cy="18108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25400" tIns="25400" rIns="25400" bIns="25400" anchor="ctr">
                <a:spAutoFit/>
              </a:bodyPr>
              <a:lstStyle>
                <a:lvl1pPr>
                  <a:defRPr sz="14400">
                    <a:solidFill>
                      <a:srgbClr val="53585F"/>
                    </a:solidFill>
                    <a:latin typeface="ManifaV2-Light" charset="0"/>
                    <a:ea typeface="ManifaV2-Light" charset="0"/>
                    <a:cs typeface="ManifaV2-Light" charset="0"/>
                    <a:sym typeface="ManifaV2-Light" charset="0"/>
                  </a:defRPr>
                </a:lvl1pPr>
                <a:lvl2pPr marL="742950" indent="-285750">
                  <a:defRPr sz="14400">
                    <a:solidFill>
                      <a:srgbClr val="53585F"/>
                    </a:solidFill>
                    <a:latin typeface="ManifaV2-Light" charset="0"/>
                    <a:ea typeface="ManifaV2-Light" charset="0"/>
                    <a:cs typeface="ManifaV2-Light" charset="0"/>
                    <a:sym typeface="ManifaV2-Light" charset="0"/>
                  </a:defRPr>
                </a:lvl2pPr>
                <a:lvl3pPr marL="1143000" indent="-228600">
                  <a:defRPr sz="14400">
                    <a:solidFill>
                      <a:srgbClr val="53585F"/>
                    </a:solidFill>
                    <a:latin typeface="ManifaV2-Light" charset="0"/>
                    <a:ea typeface="ManifaV2-Light" charset="0"/>
                    <a:cs typeface="ManifaV2-Light" charset="0"/>
                    <a:sym typeface="ManifaV2-Light" charset="0"/>
                  </a:defRPr>
                </a:lvl3pPr>
                <a:lvl4pPr marL="1600200" indent="-228600">
                  <a:defRPr sz="14400">
                    <a:solidFill>
                      <a:srgbClr val="53585F"/>
                    </a:solidFill>
                    <a:latin typeface="ManifaV2-Light" charset="0"/>
                    <a:ea typeface="ManifaV2-Light" charset="0"/>
                    <a:cs typeface="ManifaV2-Light" charset="0"/>
                    <a:sym typeface="ManifaV2-Light" charset="0"/>
                  </a:defRPr>
                </a:lvl4pPr>
                <a:lvl5pPr marL="2057400" indent="-228600">
                  <a:defRPr sz="14400">
                    <a:solidFill>
                      <a:srgbClr val="53585F"/>
                    </a:solidFill>
                    <a:latin typeface="ManifaV2-Light" charset="0"/>
                    <a:ea typeface="ManifaV2-Light" charset="0"/>
                    <a:cs typeface="ManifaV2-Light" charset="0"/>
                    <a:sym typeface="ManifaV2-Light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400">
                    <a:solidFill>
                      <a:srgbClr val="53585F"/>
                    </a:solidFill>
                    <a:latin typeface="ManifaV2-Light" charset="0"/>
                    <a:ea typeface="ManifaV2-Light" charset="0"/>
                    <a:cs typeface="ManifaV2-Light" charset="0"/>
                    <a:sym typeface="ManifaV2-Light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400">
                    <a:solidFill>
                      <a:srgbClr val="53585F"/>
                    </a:solidFill>
                    <a:latin typeface="ManifaV2-Light" charset="0"/>
                    <a:ea typeface="ManifaV2-Light" charset="0"/>
                    <a:cs typeface="ManifaV2-Light" charset="0"/>
                    <a:sym typeface="ManifaV2-Light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400">
                    <a:solidFill>
                      <a:srgbClr val="53585F"/>
                    </a:solidFill>
                    <a:latin typeface="ManifaV2-Light" charset="0"/>
                    <a:ea typeface="ManifaV2-Light" charset="0"/>
                    <a:cs typeface="ManifaV2-Light" charset="0"/>
                    <a:sym typeface="ManifaV2-Light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400">
                    <a:solidFill>
                      <a:srgbClr val="53585F"/>
                    </a:solidFill>
                    <a:latin typeface="ManifaV2-Light" charset="0"/>
                    <a:ea typeface="ManifaV2-Light" charset="0"/>
                    <a:cs typeface="ManifaV2-Light" charset="0"/>
                    <a:sym typeface="ManifaV2-Light" charset="0"/>
                  </a:defRPr>
                </a:lvl9pPr>
              </a:lstStyle>
              <a:p>
                <a:r>
                  <a:rPr lang="ar-SA" altLang="en-US" sz="5400" b="1" dirty="0">
                    <a:solidFill>
                      <a:srgbClr val="00A3E0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00</a:t>
                </a:r>
                <a:r>
                  <a:rPr lang="ar-SA" altLang="en-US" sz="2800" dirty="0">
                    <a:solidFill>
                      <a:srgbClr val="00A3E0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ر.س</a:t>
                </a:r>
                <a:endParaRPr lang="en-US" altLang="en-US" sz="3600" dirty="0">
                  <a:solidFill>
                    <a:srgbClr val="00A3E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53" name="Rectangle 7">
                <a:extLst>
                  <a:ext uri="{FF2B5EF4-FFF2-40B4-BE49-F238E27FC236}">
                    <a16:creationId xmlns:a16="http://schemas.microsoft.com/office/drawing/2014/main" id="{AAE9291B-F2C0-4F00-BB23-2775730C20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0597" y="13876252"/>
                <a:ext cx="2387216" cy="6948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lIns="22860" rIns="22860">
                <a:spAutoFit/>
              </a:bodyPr>
              <a:lstStyle>
                <a:lvl1pPr>
                  <a:defRPr sz="14400">
                    <a:solidFill>
                      <a:srgbClr val="53585F"/>
                    </a:solidFill>
                    <a:latin typeface="ManifaV2-Light" charset="0"/>
                    <a:ea typeface="ManifaV2-Light" charset="0"/>
                    <a:cs typeface="ManifaV2-Light" charset="0"/>
                    <a:sym typeface="ManifaV2-Light" charset="0"/>
                  </a:defRPr>
                </a:lvl1pPr>
                <a:lvl2pPr marL="742950" indent="-285750">
                  <a:defRPr sz="14400">
                    <a:solidFill>
                      <a:srgbClr val="53585F"/>
                    </a:solidFill>
                    <a:latin typeface="ManifaV2-Light" charset="0"/>
                    <a:ea typeface="ManifaV2-Light" charset="0"/>
                    <a:cs typeface="ManifaV2-Light" charset="0"/>
                    <a:sym typeface="ManifaV2-Light" charset="0"/>
                  </a:defRPr>
                </a:lvl2pPr>
                <a:lvl3pPr marL="1143000" indent="-228600">
                  <a:defRPr sz="14400">
                    <a:solidFill>
                      <a:srgbClr val="53585F"/>
                    </a:solidFill>
                    <a:latin typeface="ManifaV2-Light" charset="0"/>
                    <a:ea typeface="ManifaV2-Light" charset="0"/>
                    <a:cs typeface="ManifaV2-Light" charset="0"/>
                    <a:sym typeface="ManifaV2-Light" charset="0"/>
                  </a:defRPr>
                </a:lvl3pPr>
                <a:lvl4pPr marL="1600200" indent="-228600">
                  <a:defRPr sz="14400">
                    <a:solidFill>
                      <a:srgbClr val="53585F"/>
                    </a:solidFill>
                    <a:latin typeface="ManifaV2-Light" charset="0"/>
                    <a:ea typeface="ManifaV2-Light" charset="0"/>
                    <a:cs typeface="ManifaV2-Light" charset="0"/>
                    <a:sym typeface="ManifaV2-Light" charset="0"/>
                  </a:defRPr>
                </a:lvl4pPr>
                <a:lvl5pPr marL="2057400" indent="-228600">
                  <a:defRPr sz="14400">
                    <a:solidFill>
                      <a:srgbClr val="53585F"/>
                    </a:solidFill>
                    <a:latin typeface="ManifaV2-Light" charset="0"/>
                    <a:ea typeface="ManifaV2-Light" charset="0"/>
                    <a:cs typeface="ManifaV2-Light" charset="0"/>
                    <a:sym typeface="ManifaV2-Light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400">
                    <a:solidFill>
                      <a:srgbClr val="53585F"/>
                    </a:solidFill>
                    <a:latin typeface="ManifaV2-Light" charset="0"/>
                    <a:ea typeface="ManifaV2-Light" charset="0"/>
                    <a:cs typeface="ManifaV2-Light" charset="0"/>
                    <a:sym typeface="ManifaV2-Light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400">
                    <a:solidFill>
                      <a:srgbClr val="53585F"/>
                    </a:solidFill>
                    <a:latin typeface="ManifaV2-Light" charset="0"/>
                    <a:ea typeface="ManifaV2-Light" charset="0"/>
                    <a:cs typeface="ManifaV2-Light" charset="0"/>
                    <a:sym typeface="ManifaV2-Light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400">
                    <a:solidFill>
                      <a:srgbClr val="53585F"/>
                    </a:solidFill>
                    <a:latin typeface="ManifaV2-Light" charset="0"/>
                    <a:ea typeface="ManifaV2-Light" charset="0"/>
                    <a:cs typeface="ManifaV2-Light" charset="0"/>
                    <a:sym typeface="ManifaV2-Light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400">
                    <a:solidFill>
                      <a:srgbClr val="53585F"/>
                    </a:solidFill>
                    <a:latin typeface="ManifaV2-Light" charset="0"/>
                    <a:ea typeface="ManifaV2-Light" charset="0"/>
                    <a:cs typeface="ManifaV2-Light" charset="0"/>
                    <a:sym typeface="ManifaV2-Light" charset="0"/>
                  </a:defRPr>
                </a:lvl9pPr>
              </a:lstStyle>
              <a:p>
                <a:pPr algn="r"/>
                <a:r>
                  <a:rPr lang="ar-SA" altLang="en-US" sz="1600" dirty="0">
                    <a:solidFill>
                      <a:schemeClr val="bg1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نص</a:t>
                </a:r>
                <a:endParaRPr lang="en-US" altLang="en-US" sz="1600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54" name="Rectangle 3">
                <a:extLst>
                  <a:ext uri="{FF2B5EF4-FFF2-40B4-BE49-F238E27FC236}">
                    <a16:creationId xmlns:a16="http://schemas.microsoft.com/office/drawing/2014/main" id="{6CD08EFC-8989-4B03-AECB-5792310BAB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273178" y="12628195"/>
                <a:ext cx="2197818" cy="18108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25400" tIns="25400" rIns="25400" bIns="25400" anchor="ctr">
                <a:spAutoFit/>
              </a:bodyPr>
              <a:lstStyle>
                <a:lvl1pPr>
                  <a:defRPr sz="14400">
                    <a:solidFill>
                      <a:srgbClr val="53585F"/>
                    </a:solidFill>
                    <a:latin typeface="ManifaV2-Light" charset="0"/>
                    <a:ea typeface="ManifaV2-Light" charset="0"/>
                    <a:cs typeface="ManifaV2-Light" charset="0"/>
                    <a:sym typeface="ManifaV2-Light" charset="0"/>
                  </a:defRPr>
                </a:lvl1pPr>
                <a:lvl2pPr marL="742950" indent="-285750">
                  <a:defRPr sz="14400">
                    <a:solidFill>
                      <a:srgbClr val="53585F"/>
                    </a:solidFill>
                    <a:latin typeface="ManifaV2-Light" charset="0"/>
                    <a:ea typeface="ManifaV2-Light" charset="0"/>
                    <a:cs typeface="ManifaV2-Light" charset="0"/>
                    <a:sym typeface="ManifaV2-Light" charset="0"/>
                  </a:defRPr>
                </a:lvl2pPr>
                <a:lvl3pPr marL="1143000" indent="-228600">
                  <a:defRPr sz="14400">
                    <a:solidFill>
                      <a:srgbClr val="53585F"/>
                    </a:solidFill>
                    <a:latin typeface="ManifaV2-Light" charset="0"/>
                    <a:ea typeface="ManifaV2-Light" charset="0"/>
                    <a:cs typeface="ManifaV2-Light" charset="0"/>
                    <a:sym typeface="ManifaV2-Light" charset="0"/>
                  </a:defRPr>
                </a:lvl3pPr>
                <a:lvl4pPr marL="1600200" indent="-228600">
                  <a:defRPr sz="14400">
                    <a:solidFill>
                      <a:srgbClr val="53585F"/>
                    </a:solidFill>
                    <a:latin typeface="ManifaV2-Light" charset="0"/>
                    <a:ea typeface="ManifaV2-Light" charset="0"/>
                    <a:cs typeface="ManifaV2-Light" charset="0"/>
                    <a:sym typeface="ManifaV2-Light" charset="0"/>
                  </a:defRPr>
                </a:lvl4pPr>
                <a:lvl5pPr marL="2057400" indent="-228600">
                  <a:defRPr sz="14400">
                    <a:solidFill>
                      <a:srgbClr val="53585F"/>
                    </a:solidFill>
                    <a:latin typeface="ManifaV2-Light" charset="0"/>
                    <a:ea typeface="ManifaV2-Light" charset="0"/>
                    <a:cs typeface="ManifaV2-Light" charset="0"/>
                    <a:sym typeface="ManifaV2-Light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400">
                    <a:solidFill>
                      <a:srgbClr val="53585F"/>
                    </a:solidFill>
                    <a:latin typeface="ManifaV2-Light" charset="0"/>
                    <a:ea typeface="ManifaV2-Light" charset="0"/>
                    <a:cs typeface="ManifaV2-Light" charset="0"/>
                    <a:sym typeface="ManifaV2-Light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400">
                    <a:solidFill>
                      <a:srgbClr val="53585F"/>
                    </a:solidFill>
                    <a:latin typeface="ManifaV2-Light" charset="0"/>
                    <a:ea typeface="ManifaV2-Light" charset="0"/>
                    <a:cs typeface="ManifaV2-Light" charset="0"/>
                    <a:sym typeface="ManifaV2-Light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400">
                    <a:solidFill>
                      <a:srgbClr val="53585F"/>
                    </a:solidFill>
                    <a:latin typeface="ManifaV2-Light" charset="0"/>
                    <a:ea typeface="ManifaV2-Light" charset="0"/>
                    <a:cs typeface="ManifaV2-Light" charset="0"/>
                    <a:sym typeface="ManifaV2-Light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400">
                    <a:solidFill>
                      <a:srgbClr val="53585F"/>
                    </a:solidFill>
                    <a:latin typeface="ManifaV2-Light" charset="0"/>
                    <a:ea typeface="ManifaV2-Light" charset="0"/>
                    <a:cs typeface="ManifaV2-Light" charset="0"/>
                    <a:sym typeface="ManifaV2-Light" charset="0"/>
                  </a:defRPr>
                </a:lvl9pPr>
              </a:lstStyle>
              <a:p>
                <a:r>
                  <a:rPr lang="ar-SA" altLang="en-US" sz="5400" b="1" dirty="0">
                    <a:solidFill>
                      <a:srgbClr val="00A3E0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00</a:t>
                </a:r>
                <a:r>
                  <a:rPr lang="ar-SA" altLang="en-US" sz="2800" dirty="0">
                    <a:solidFill>
                      <a:srgbClr val="00A3E0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ر.س</a:t>
                </a:r>
                <a:endParaRPr lang="en-US" altLang="en-US" sz="3600" dirty="0">
                  <a:solidFill>
                    <a:srgbClr val="00A3E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55" name="Rectangle 7">
                <a:extLst>
                  <a:ext uri="{FF2B5EF4-FFF2-40B4-BE49-F238E27FC236}">
                    <a16:creationId xmlns:a16="http://schemas.microsoft.com/office/drawing/2014/main" id="{37971BDC-73A0-47E2-A268-2774313374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593635" y="13876252"/>
                <a:ext cx="2387218" cy="6948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lIns="22860" rIns="22860">
                <a:spAutoFit/>
              </a:bodyPr>
              <a:lstStyle>
                <a:lvl1pPr>
                  <a:defRPr sz="14400">
                    <a:solidFill>
                      <a:srgbClr val="53585F"/>
                    </a:solidFill>
                    <a:latin typeface="ManifaV2-Light" charset="0"/>
                    <a:ea typeface="ManifaV2-Light" charset="0"/>
                    <a:cs typeface="ManifaV2-Light" charset="0"/>
                    <a:sym typeface="ManifaV2-Light" charset="0"/>
                  </a:defRPr>
                </a:lvl1pPr>
                <a:lvl2pPr marL="742950" indent="-285750">
                  <a:defRPr sz="14400">
                    <a:solidFill>
                      <a:srgbClr val="53585F"/>
                    </a:solidFill>
                    <a:latin typeface="ManifaV2-Light" charset="0"/>
                    <a:ea typeface="ManifaV2-Light" charset="0"/>
                    <a:cs typeface="ManifaV2-Light" charset="0"/>
                    <a:sym typeface="ManifaV2-Light" charset="0"/>
                  </a:defRPr>
                </a:lvl2pPr>
                <a:lvl3pPr marL="1143000" indent="-228600">
                  <a:defRPr sz="14400">
                    <a:solidFill>
                      <a:srgbClr val="53585F"/>
                    </a:solidFill>
                    <a:latin typeface="ManifaV2-Light" charset="0"/>
                    <a:ea typeface="ManifaV2-Light" charset="0"/>
                    <a:cs typeface="ManifaV2-Light" charset="0"/>
                    <a:sym typeface="ManifaV2-Light" charset="0"/>
                  </a:defRPr>
                </a:lvl3pPr>
                <a:lvl4pPr marL="1600200" indent="-228600">
                  <a:defRPr sz="14400">
                    <a:solidFill>
                      <a:srgbClr val="53585F"/>
                    </a:solidFill>
                    <a:latin typeface="ManifaV2-Light" charset="0"/>
                    <a:ea typeface="ManifaV2-Light" charset="0"/>
                    <a:cs typeface="ManifaV2-Light" charset="0"/>
                    <a:sym typeface="ManifaV2-Light" charset="0"/>
                  </a:defRPr>
                </a:lvl4pPr>
                <a:lvl5pPr marL="2057400" indent="-228600">
                  <a:defRPr sz="14400">
                    <a:solidFill>
                      <a:srgbClr val="53585F"/>
                    </a:solidFill>
                    <a:latin typeface="ManifaV2-Light" charset="0"/>
                    <a:ea typeface="ManifaV2-Light" charset="0"/>
                    <a:cs typeface="ManifaV2-Light" charset="0"/>
                    <a:sym typeface="ManifaV2-Light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400">
                    <a:solidFill>
                      <a:srgbClr val="53585F"/>
                    </a:solidFill>
                    <a:latin typeface="ManifaV2-Light" charset="0"/>
                    <a:ea typeface="ManifaV2-Light" charset="0"/>
                    <a:cs typeface="ManifaV2-Light" charset="0"/>
                    <a:sym typeface="ManifaV2-Light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400">
                    <a:solidFill>
                      <a:srgbClr val="53585F"/>
                    </a:solidFill>
                    <a:latin typeface="ManifaV2-Light" charset="0"/>
                    <a:ea typeface="ManifaV2-Light" charset="0"/>
                    <a:cs typeface="ManifaV2-Light" charset="0"/>
                    <a:sym typeface="ManifaV2-Light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400">
                    <a:solidFill>
                      <a:srgbClr val="53585F"/>
                    </a:solidFill>
                    <a:latin typeface="ManifaV2-Light" charset="0"/>
                    <a:ea typeface="ManifaV2-Light" charset="0"/>
                    <a:cs typeface="ManifaV2-Light" charset="0"/>
                    <a:sym typeface="ManifaV2-Light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400">
                    <a:solidFill>
                      <a:srgbClr val="53585F"/>
                    </a:solidFill>
                    <a:latin typeface="ManifaV2-Light" charset="0"/>
                    <a:ea typeface="ManifaV2-Light" charset="0"/>
                    <a:cs typeface="ManifaV2-Light" charset="0"/>
                    <a:sym typeface="ManifaV2-Light" charset="0"/>
                  </a:defRPr>
                </a:lvl9pPr>
              </a:lstStyle>
              <a:p>
                <a:pPr algn="r"/>
                <a:r>
                  <a:rPr lang="ar-SA" altLang="en-US" sz="1600" dirty="0">
                    <a:solidFill>
                      <a:schemeClr val="bg1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نص</a:t>
                </a:r>
                <a:endParaRPr lang="en-US" altLang="en-US" sz="1600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C5D40A6-D66B-4371-A506-A3AA2847F998}"/>
                </a:ext>
              </a:extLst>
            </p:cNvPr>
            <p:cNvSpPr txBox="1"/>
            <p:nvPr/>
          </p:nvSpPr>
          <p:spPr>
            <a:xfrm>
              <a:off x="10178738" y="2412288"/>
              <a:ext cx="1748790" cy="4106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r" defTabSz="914400">
                <a:defRPr/>
              </a:pPr>
              <a:r>
                <a:rPr lang="ar-SA" sz="2000" dirty="0">
                  <a:solidFill>
                    <a:srgbClr val="84BD00"/>
                  </a:solidFill>
                  <a:latin typeface="Trebuchet MS" panose="020B0603020202020204" pitchFamily="34" charset="0"/>
                </a:rPr>
                <a:t>عنوان فرعي</a:t>
              </a:r>
              <a:endParaRPr lang="en-US" sz="2000" dirty="0">
                <a:solidFill>
                  <a:srgbClr val="84BD00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80AFA8D6-AC91-46E9-B5FF-69BC6CE0AD0B}"/>
                </a:ext>
              </a:extLst>
            </p:cNvPr>
            <p:cNvSpPr txBox="1"/>
            <p:nvPr/>
          </p:nvSpPr>
          <p:spPr>
            <a:xfrm>
              <a:off x="10207669" y="4030438"/>
              <a:ext cx="1748790" cy="4106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r" defTabSz="914400">
                <a:defRPr/>
              </a:pPr>
              <a:r>
                <a:rPr lang="ar-SA" sz="2000" dirty="0">
                  <a:solidFill>
                    <a:srgbClr val="84BD00"/>
                  </a:solidFill>
                  <a:latin typeface="Trebuchet MS" panose="020B0603020202020204" pitchFamily="34" charset="0"/>
                </a:rPr>
                <a:t>عنوان فرعي</a:t>
              </a:r>
              <a:endParaRPr lang="en-US" sz="2000" dirty="0">
                <a:solidFill>
                  <a:srgbClr val="84BD00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7C0A514F-4F4F-43EE-9B6A-981983234693}"/>
                </a:ext>
              </a:extLst>
            </p:cNvPr>
            <p:cNvSpPr txBox="1"/>
            <p:nvPr/>
          </p:nvSpPr>
          <p:spPr>
            <a:xfrm>
              <a:off x="10156799" y="5641202"/>
              <a:ext cx="1748790" cy="4106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r" defTabSz="914400">
                <a:defRPr/>
              </a:pPr>
              <a:r>
                <a:rPr lang="ar-SA" sz="2000" dirty="0">
                  <a:solidFill>
                    <a:srgbClr val="84BD00"/>
                  </a:solidFill>
                  <a:latin typeface="Trebuchet MS" panose="020B0603020202020204" pitchFamily="34" charset="0"/>
                </a:rPr>
                <a:t>عنوان فرعي</a:t>
              </a:r>
              <a:endParaRPr lang="en-US" sz="2000" dirty="0">
                <a:solidFill>
                  <a:srgbClr val="84BD00"/>
                </a:solidFill>
                <a:latin typeface="Trebuchet MS" panose="020B0603020202020204" pitchFamily="34" charset="0"/>
              </a:endParaRPr>
            </a:p>
          </p:txBody>
        </p:sp>
      </p:grpSp>
      <p:sp>
        <p:nvSpPr>
          <p:cNvPr id="36" name="Line Callout 1 (Accent Bar) 9">
            <a:extLst>
              <a:ext uri="{FF2B5EF4-FFF2-40B4-BE49-F238E27FC236}">
                <a16:creationId xmlns:a16="http://schemas.microsoft.com/office/drawing/2014/main" id="{D3044CC6-2D9C-4EE2-AC4C-7D958C8F187E}"/>
              </a:ext>
            </a:extLst>
          </p:cNvPr>
          <p:cNvSpPr/>
          <p:nvPr/>
        </p:nvSpPr>
        <p:spPr>
          <a:xfrm flipH="1">
            <a:off x="3959894" y="2006433"/>
            <a:ext cx="914400" cy="612648"/>
          </a:xfrm>
          <a:prstGeom prst="accentCallout1">
            <a:avLst>
              <a:gd name="adj1" fmla="val 18750"/>
              <a:gd name="adj2" fmla="val -8333"/>
              <a:gd name="adj3" fmla="val 118049"/>
              <a:gd name="adj4" fmla="val -190964"/>
            </a:avLst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Line Callout 1 (Accent Bar) 52">
            <a:extLst>
              <a:ext uri="{FF2B5EF4-FFF2-40B4-BE49-F238E27FC236}">
                <a16:creationId xmlns:a16="http://schemas.microsoft.com/office/drawing/2014/main" id="{1FFC6ADB-0D57-477B-8F51-08C710F09DBB}"/>
              </a:ext>
            </a:extLst>
          </p:cNvPr>
          <p:cNvSpPr/>
          <p:nvPr/>
        </p:nvSpPr>
        <p:spPr>
          <a:xfrm flipH="1">
            <a:off x="3965149" y="3590398"/>
            <a:ext cx="914400" cy="612648"/>
          </a:xfrm>
          <a:prstGeom prst="accentCallout1">
            <a:avLst>
              <a:gd name="adj1" fmla="val 18750"/>
              <a:gd name="adj2" fmla="val -8333"/>
              <a:gd name="adj3" fmla="val 21963"/>
              <a:gd name="adj4" fmla="val -166315"/>
            </a:avLst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Line Callout 1 (Accent Bar) 53">
            <a:extLst>
              <a:ext uri="{FF2B5EF4-FFF2-40B4-BE49-F238E27FC236}">
                <a16:creationId xmlns:a16="http://schemas.microsoft.com/office/drawing/2014/main" id="{F3F33AD3-3B42-45FC-A68D-00E0897B14CA}"/>
              </a:ext>
            </a:extLst>
          </p:cNvPr>
          <p:cNvSpPr/>
          <p:nvPr/>
        </p:nvSpPr>
        <p:spPr>
          <a:xfrm flipH="1">
            <a:off x="3949383" y="5180299"/>
            <a:ext cx="914400" cy="612648"/>
          </a:xfrm>
          <a:prstGeom prst="accentCallout1">
            <a:avLst>
              <a:gd name="adj1" fmla="val 18750"/>
              <a:gd name="adj2" fmla="val -8333"/>
              <a:gd name="adj3" fmla="val -55180"/>
              <a:gd name="adj4" fmla="val -188661"/>
            </a:avLst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Arc 38">
            <a:extLst>
              <a:ext uri="{FF2B5EF4-FFF2-40B4-BE49-F238E27FC236}">
                <a16:creationId xmlns:a16="http://schemas.microsoft.com/office/drawing/2014/main" id="{F0CF225D-CCA4-4BCA-A002-7B4D6313BF85}"/>
              </a:ext>
            </a:extLst>
          </p:cNvPr>
          <p:cNvSpPr/>
          <p:nvPr/>
        </p:nvSpPr>
        <p:spPr>
          <a:xfrm rot="2700000">
            <a:off x="7351765" y="2101516"/>
            <a:ext cx="3657600" cy="3657600"/>
          </a:xfrm>
          <a:prstGeom prst="arc">
            <a:avLst/>
          </a:prstGeom>
          <a:ln w="38100" cmpd="sng">
            <a:solidFill>
              <a:schemeClr val="bg2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556019"/>
      </p:ext>
    </p:extLst>
  </p:cSld>
  <p:clrMapOvr>
    <a:masterClrMapping/>
  </p:clrMapOvr>
</p:sld>
</file>

<file path=ppt/theme/theme1.xml><?xml version="1.0" encoding="utf-8"?>
<a:theme xmlns:a="http://schemas.openxmlformats.org/drawingml/2006/main" name="saudi aramco_template">
  <a:themeElements>
    <a:clrScheme name="saudi aramco">
      <a:dk1>
        <a:srgbClr val="676A6E"/>
      </a:dk1>
      <a:lt1>
        <a:sysClr val="window" lastClr="FFFFFF"/>
      </a:lt1>
      <a:dk2>
        <a:srgbClr val="00A3E0"/>
      </a:dk2>
      <a:lt2>
        <a:srgbClr val="84BD00"/>
      </a:lt2>
      <a:accent1>
        <a:srgbClr val="84BD00"/>
      </a:accent1>
      <a:accent2>
        <a:srgbClr val="00843D"/>
      </a:accent2>
      <a:accent3>
        <a:srgbClr val="0033A0"/>
      </a:accent3>
      <a:accent4>
        <a:srgbClr val="00A3E0"/>
      </a:accent4>
      <a:accent5>
        <a:srgbClr val="676A6E"/>
      </a:accent5>
      <a:accent6>
        <a:srgbClr val="808080"/>
      </a:accent6>
      <a:hlink>
        <a:srgbClr val="00A3E0"/>
      </a:hlink>
      <a:folHlink>
        <a:srgbClr val="0033A0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accent6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4154F1B81A06A468534CA2529D1ED78" ma:contentTypeVersion="1" ma:contentTypeDescription="Create a new document." ma:contentTypeScope="" ma:versionID="88e9b14f134c1bcadb4b48e7a3029db3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8A467AD-BF31-427E-BDDA-AFD06A20D2E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55B484F-AC50-4BB4-BD5C-C0E86FA28E63}">
  <ds:schemaRefs>
    <ds:schemaRef ds:uri="http://purl.org/dc/terms/"/>
    <ds:schemaRef ds:uri="http://www.w3.org/XML/1998/namespace"/>
    <ds:schemaRef ds:uri="http://schemas.microsoft.com/sharepoint/v3"/>
    <ds:schemaRef ds:uri="http://purl.org/dc/elements/1.1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08814646-3EEF-4AB0-B281-34DE12DFC86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saudi aramco_template</Template>
  <TotalTime>20265</TotalTime>
  <Words>38</Words>
  <Application>Microsoft Office PowerPoint</Application>
  <PresentationFormat>Widescreen</PresentationFormat>
  <Paragraphs>20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Arial</vt:lpstr>
      <vt:lpstr>Calibri</vt:lpstr>
      <vt:lpstr>Frutiger LT Std 45 Light</vt:lpstr>
      <vt:lpstr>Lucida Grande</vt:lpstr>
      <vt:lpstr>ManifaV2-Light</vt:lpstr>
      <vt:lpstr>Sakkal Majalla</vt:lpstr>
      <vt:lpstr>Segoe UI</vt:lpstr>
      <vt:lpstr>Trebuchet MS</vt:lpstr>
      <vt:lpstr>saudi aramco_template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title (50pt) lorem ipsom</dc:title>
  <dc:creator>huda Alessi</dc:creator>
  <cp:lastModifiedBy>Alharbi, Salma M</cp:lastModifiedBy>
  <cp:revision>223</cp:revision>
  <dcterms:created xsi:type="dcterms:W3CDTF">2020-10-14T04:37:03Z</dcterms:created>
  <dcterms:modified xsi:type="dcterms:W3CDTF">2021-09-14T06:58:09Z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0x010100A4154F1B81A06A468534CA2529D1ED78</vt:lpwstr>
  </property>
  <property fmtid="{D5CDD505-2E9C-101B-9397-08002B2CF9AE}" pid="3" name="TemplateUrl">
    <vt:lpwstr/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xd_Signature">
    <vt:bool>false</vt:bool>
  </property>
  <property fmtid="{D5CDD505-2E9C-101B-9397-08002B2CF9AE}" pid="7" name="xd_ProgID">
    <vt:lpwstr/>
  </property>
  <property fmtid="{D5CDD505-2E9C-101B-9397-08002B2CF9AE}" pid="8" name="MSIP_Label_b176ec7a-5c1c-40d8-b713-034aac8a6cec_Enabled">
    <vt:lpwstr>True</vt:lpwstr>
  </property>
  <property fmtid="{D5CDD505-2E9C-101B-9397-08002B2CF9AE}" pid="9" name="MSIP_Label_b176ec7a-5c1c-40d8-b713-034aac8a6cec_SiteId">
    <vt:lpwstr>5a1e0c10-68b1-4667-974b-f394ba989c51</vt:lpwstr>
  </property>
  <property fmtid="{D5CDD505-2E9C-101B-9397-08002B2CF9AE}" pid="10" name="MSIP_Label_b176ec7a-5c1c-40d8-b713-034aac8a6cec_Owner">
    <vt:lpwstr>ahmamz0c@aramco.com</vt:lpwstr>
  </property>
  <property fmtid="{D5CDD505-2E9C-101B-9397-08002B2CF9AE}" pid="11" name="MSIP_Label_b176ec7a-5c1c-40d8-b713-034aac8a6cec_SetDate">
    <vt:lpwstr>2021-05-25T05:08:33.6946455Z</vt:lpwstr>
  </property>
  <property fmtid="{D5CDD505-2E9C-101B-9397-08002B2CF9AE}" pid="12" name="MSIP_Label_b176ec7a-5c1c-40d8-b713-034aac8a6cec_Name">
    <vt:lpwstr>Company General Use</vt:lpwstr>
  </property>
  <property fmtid="{D5CDD505-2E9C-101B-9397-08002B2CF9AE}" pid="13" name="MSIP_Label_b176ec7a-5c1c-40d8-b713-034aac8a6cec_Application">
    <vt:lpwstr>Microsoft Azure Information Protection</vt:lpwstr>
  </property>
  <property fmtid="{D5CDD505-2E9C-101B-9397-08002B2CF9AE}" pid="14" name="MSIP_Label_b176ec7a-5c1c-40d8-b713-034aac8a6cec_ActionId">
    <vt:lpwstr>ee8d0032-a1b7-4d19-84f0-e4f47df6d2d0</vt:lpwstr>
  </property>
  <property fmtid="{D5CDD505-2E9C-101B-9397-08002B2CF9AE}" pid="15" name="MSIP_Label_b176ec7a-5c1c-40d8-b713-034aac8a6cec_Extended_MSFT_Method">
    <vt:lpwstr>Automatic</vt:lpwstr>
  </property>
  <property fmtid="{D5CDD505-2E9C-101B-9397-08002B2CF9AE}" pid="16" name="Sensitivity">
    <vt:lpwstr>Company General Use</vt:lpwstr>
  </property>
</Properties>
</file>