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5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5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3FC8FB4C-6B5B-4473-8D18-C56EB526B0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98322" y="566829"/>
            <a:ext cx="7260963" cy="2461507"/>
          </a:xfrm>
        </p:spPr>
        <p:txBody>
          <a:bodyPr/>
          <a:lstStyle/>
          <a:p>
            <a:pPr marL="0" indent="0" algn="r"/>
            <a:r>
              <a:rPr lang="ar-SA" sz="5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شريحة رئيسة، ونستخدمها كلما استدعت الحاجة, حجم الخط (50)</a:t>
            </a:r>
          </a:p>
        </p:txBody>
      </p:sp>
    </p:spTree>
    <p:extLst>
      <p:ext uri="{BB962C8B-B14F-4D97-AF65-F5344CB8AC3E}">
        <p14:creationId xmlns:p14="http://schemas.microsoft.com/office/powerpoint/2010/main" val="3444406383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15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Grande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218</cp:revision>
  <dcterms:created xsi:type="dcterms:W3CDTF">2020-10-14T04:37:03Z</dcterms:created>
  <dcterms:modified xsi:type="dcterms:W3CDTF">2021-09-13T09:51:41Z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