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68A54E-ACCC-431D-9DF6-488BA0CF5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8604" cy="68580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AA2970-7AED-4CE5-81A9-0616A950EF64}"/>
              </a:ext>
            </a:extLst>
          </p:cNvPr>
          <p:cNvSpPr/>
          <p:nvPr/>
        </p:nvSpPr>
        <p:spPr>
          <a:xfrm>
            <a:off x="10633" y="-1"/>
            <a:ext cx="12192000" cy="4306187"/>
          </a:xfrm>
          <a:prstGeom prst="rect">
            <a:avLst/>
          </a:prstGeom>
          <a:gradFill flip="none" rotWithShape="1">
            <a:gsLst>
              <a:gs pos="59800">
                <a:srgbClr val="677DAE">
                  <a:alpha val="92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34F93-A233-4E02-8242-2BEF0297BB58}"/>
              </a:ext>
            </a:extLst>
          </p:cNvPr>
          <p:cNvGrpSpPr/>
          <p:nvPr/>
        </p:nvGrpSpPr>
        <p:grpSpPr>
          <a:xfrm>
            <a:off x="9572318" y="1267114"/>
            <a:ext cx="1972424" cy="1559121"/>
            <a:chOff x="7201249" y="1235291"/>
            <a:chExt cx="1972424" cy="1559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EB76D-B782-407B-AAC7-013AA108D2DA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عدد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A25540-8DC2-40CB-AF53-1AB91F3918D9}"/>
                </a:ext>
              </a:extLst>
            </p:cNvPr>
            <p:cNvSpPr txBox="1"/>
            <p:nvPr/>
          </p:nvSpPr>
          <p:spPr>
            <a:xfrm>
              <a:off x="7201249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2D78AA-F34C-429D-804A-F1ECE18216C9}"/>
              </a:ext>
            </a:extLst>
          </p:cNvPr>
          <p:cNvGrpSpPr/>
          <p:nvPr/>
        </p:nvGrpSpPr>
        <p:grpSpPr>
          <a:xfrm>
            <a:off x="7304200" y="1267114"/>
            <a:ext cx="1972424" cy="1559121"/>
            <a:chOff x="7190616" y="1235291"/>
            <a:chExt cx="1972424" cy="15591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C727B6-FBF8-4619-8EF9-D4DC84D2DF90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20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سعر</a:t>
              </a:r>
              <a:endParaRPr lang="x-none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B720FA-C851-44EF-AAC6-7AAB9521ABD2}"/>
                </a:ext>
              </a:extLst>
            </p:cNvPr>
            <p:cNvSpPr txBox="1"/>
            <p:nvPr/>
          </p:nvSpPr>
          <p:spPr>
            <a:xfrm>
              <a:off x="7190616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1F5F53-D706-4FD8-9DDD-53B31B51BAB0}"/>
              </a:ext>
            </a:extLst>
          </p:cNvPr>
          <p:cNvGrpSpPr/>
          <p:nvPr/>
        </p:nvGrpSpPr>
        <p:grpSpPr>
          <a:xfrm>
            <a:off x="5076583" y="1267114"/>
            <a:ext cx="1974455" cy="1559121"/>
            <a:chOff x="7179983" y="1235291"/>
            <a:chExt cx="1974455" cy="15591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626F25-9892-41EB-83FD-FCF7009642B0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أشخاص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8C3374-5B17-427C-B1DC-0EAF2E1D308D}"/>
                </a:ext>
              </a:extLst>
            </p:cNvPr>
            <p:cNvSpPr txBox="1"/>
            <p:nvPr/>
          </p:nvSpPr>
          <p:spPr>
            <a:xfrm>
              <a:off x="7179983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005C4273-8830-4CE5-B68B-DDB374878B43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20221</TotalTime>
  <Words>47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ManifaV2-Light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221</cp:revision>
  <dcterms:created xsi:type="dcterms:W3CDTF">2020-10-14T04:37:03Z</dcterms:created>
  <dcterms:modified xsi:type="dcterms:W3CDTF">2021-09-14T11:02:33Z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