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81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8" userDrawn="1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orient="horz" pos="845" userDrawn="1">
          <p15:clr>
            <a:srgbClr val="A4A3A4"/>
          </p15:clr>
        </p15:guide>
        <p15:guide id="4" orient="horz" pos="4195" userDrawn="1">
          <p15:clr>
            <a:srgbClr val="A4A3A4"/>
          </p15:clr>
        </p15:guide>
        <p15:guide id="5" pos="7315" userDrawn="1">
          <p15:clr>
            <a:srgbClr val="A4A3A4"/>
          </p15:clr>
        </p15:guide>
        <p15:guide id="6" pos="27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428"/>
    <a:srgbClr val="F7C75F"/>
    <a:srgbClr val="303131"/>
    <a:srgbClr val="50A6AB"/>
    <a:srgbClr val="BFBFBE"/>
    <a:srgbClr val="1A4891"/>
    <a:srgbClr val="676A6C"/>
    <a:srgbClr val="E3E2E3"/>
    <a:srgbClr val="194791"/>
    <a:srgbClr val="DAD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08" autoAdjust="0"/>
    <p:restoredTop sz="87542" autoAdjust="0"/>
  </p:normalViewPr>
  <p:slideViewPr>
    <p:cSldViewPr snapToGrid="0">
      <p:cViewPr varScale="1">
        <p:scale>
          <a:sx n="72" d="100"/>
          <a:sy n="72" d="100"/>
        </p:scale>
        <p:origin x="1536" y="43"/>
      </p:cViewPr>
      <p:guideLst>
        <p:guide orient="horz" pos="4058"/>
        <p:guide orient="horz" pos="1320"/>
        <p:guide orient="horz" pos="845"/>
        <p:guide orient="horz" pos="4195"/>
        <p:guide pos="7315"/>
        <p:guide pos="2774"/>
      </p:guideLst>
    </p:cSldViewPr>
  </p:slideViewPr>
  <p:outlineViewPr>
    <p:cViewPr>
      <p:scale>
        <a:sx n="33" d="100"/>
        <a:sy n="33" d="100"/>
      </p:scale>
      <p:origin x="0" y="-128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3F2FB-37B6-AC47-A337-5DCB979887E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C23E8-98CB-724A-A9AF-180CFD5A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64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87951-D65D-904A-8BFA-D8E288E9897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3F2B8-5EF1-B94F-80BF-73F41E3E8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14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DE1B2F36-842C-6C44-A472-1E9CD4B701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9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58A682DA-DC4E-3943-9927-D2C4476133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5076" y="21195"/>
            <a:ext cx="3416924" cy="85919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986191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86192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8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237E18D-579E-EF48-9592-1A7AA828C2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2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57007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32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4D0574D7-3BB1-684C-9E31-9220B8AA4E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875" y="0"/>
            <a:ext cx="2909454" cy="731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55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60CD815-0E55-D746-9005-4000F2BC78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3361" y="0"/>
            <a:ext cx="355863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56350" y="3179618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56351" y="5042808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6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1B4B12-1D28-4247-9B5B-A029BCF20B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9"/>
          <a:stretch/>
        </p:blipFill>
        <p:spPr>
          <a:xfrm>
            <a:off x="-11874" y="-47501"/>
            <a:ext cx="2916276" cy="49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4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7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7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18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2_cover saudi aramco 1">
    <p:bg>
      <p:bgPr>
        <a:solidFill>
          <a:srgbClr val="60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3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770FE0-791A-2443-B219-80E9631075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E8041CA-4EA1-E442-A9D0-F4EEA5588C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20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92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0_cover saudi aramco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54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1_cover saudi aramco 1">
    <p:bg>
      <p:bgPr>
        <a:solidFill>
          <a:srgbClr val="0F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28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3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58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3C42D63-7EE6-7545-9FBA-E8794FA19F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7299"/>
            <a:ext cx="4673600" cy="6039904"/>
          </a:xfrm>
        </p:spPr>
        <p:txBody>
          <a:bodyPr/>
          <a:lstStyle/>
          <a:p>
            <a:endParaRPr lang="x-none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C509CF3-2782-304D-BEE5-2210F46E0A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2070100"/>
            <a:ext cx="4902200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64AC2644-6BD0-DF49-A926-0B8A02605F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4E5DDAD5-000D-F447-81EE-8B8063C923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3621444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4">
            <a:extLst>
              <a:ext uri="{FF2B5EF4-FFF2-40B4-BE49-F238E27FC236}">
                <a16:creationId xmlns:a16="http://schemas.microsoft.com/office/drawing/2014/main" id="{12ABB935-E755-F049-A789-3DC23C0713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0" y="2070100"/>
            <a:ext cx="9897119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5B2F8463-D255-F344-A5C3-6CD6014AB9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20" name="Text Placeholder 37">
            <a:extLst>
              <a:ext uri="{FF2B5EF4-FFF2-40B4-BE49-F238E27FC236}">
                <a16:creationId xmlns:a16="http://schemas.microsoft.com/office/drawing/2014/main" id="{FD0E11A2-1D78-484E-B06C-49087B8CD2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2430734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80" y="274639"/>
            <a:ext cx="11018953" cy="8242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5196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8137312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93079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861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37317"/>
            <a:ext cx="2372319" cy="3916010"/>
          </a:xfrm>
        </p:spPr>
        <p:txBody>
          <a:bodyPr/>
          <a:lstStyle>
            <a:lvl1pPr marL="111125" indent="-111125">
              <a:spcBef>
                <a:spcPts val="300"/>
              </a:spcBef>
              <a:buFont typeface="+mj-lt"/>
              <a:buAutoNum type="arabicPeriod"/>
              <a:defRPr sz="1000">
                <a:solidFill>
                  <a:schemeClr val="tx2"/>
                </a:solidFill>
              </a:defRPr>
            </a:lvl1pPr>
            <a:lvl2pPr marL="111125" indent="0">
              <a:spcBef>
                <a:spcPts val="300"/>
              </a:spcBef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2"/>
          </p:nvPr>
        </p:nvSpPr>
        <p:spPr>
          <a:xfrm>
            <a:off x="2989612" y="1480828"/>
            <a:ext cx="8624176" cy="4571806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39591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3585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75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857F10B-E624-E544-AC51-A57B89EF8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7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79" y="256033"/>
            <a:ext cx="11018955" cy="824221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80" y="1480499"/>
            <a:ext cx="11018953" cy="4566704"/>
          </a:xfrm>
        </p:spPr>
        <p:txBody>
          <a:bodyPr/>
          <a:lstStyle>
            <a:lvl1pPr marL="457200" indent="-457200">
              <a:spcBef>
                <a:spcPts val="1400"/>
              </a:spcBef>
              <a:buFont typeface="+mj-lt"/>
              <a:buAutoNum type="arabicPeriod"/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E03D9912-0028-544C-AE4E-B17E08542A2D}"/>
              </a:ext>
            </a:extLst>
          </p:cNvPr>
          <p:cNvSpPr txBox="1">
            <a:spLocks/>
          </p:cNvSpPr>
          <p:nvPr userDrawn="1"/>
        </p:nvSpPr>
        <p:spPr>
          <a:xfrm>
            <a:off x="593081" y="6450495"/>
            <a:ext cx="723985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27/10/2014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43178D9-408D-A04D-A386-7F281E613BEB}"/>
              </a:ext>
            </a:extLst>
          </p:cNvPr>
          <p:cNvSpPr txBox="1">
            <a:spLocks/>
          </p:cNvSpPr>
          <p:nvPr userDrawn="1"/>
        </p:nvSpPr>
        <p:spPr>
          <a:xfrm>
            <a:off x="1946453" y="6450495"/>
            <a:ext cx="1146454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Copyright note text (8pt)</a:t>
            </a:r>
          </a:p>
        </p:txBody>
      </p:sp>
    </p:spTree>
    <p:extLst>
      <p:ext uri="{BB962C8B-B14F-4D97-AF65-F5344CB8AC3E}">
        <p14:creationId xmlns:p14="http://schemas.microsoft.com/office/powerpoint/2010/main" val="2363087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DF439-D0D7-4F14-9E3A-EF7141328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7947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">
    <p:bg>
      <p:bgPr>
        <a:solidFill>
          <a:srgbClr val="5E37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DD44ABF-72FD-E14E-B429-6D9A4B9D71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A9BB7AF4-46E4-7140-9B6B-4FABFD122D1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" y="3022379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856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Grey">
    <p:bg>
      <p:bgPr>
        <a:solidFill>
          <a:srgbClr val="50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C2E2BCC-8ED3-4640-9DEA-64CB888306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E978146-4F48-F249-A656-FBC69E03B0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5C3A44B-2A19-7248-9863-E9980D06C2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9728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-4" y="3039470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14249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Grey">
    <p:bg>
      <p:bgPr>
        <a:solidFill>
          <a:srgbClr val="E06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3749E010-EEA9-4C4B-8F7B-31CFD54B66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B7B260F2-12D2-EE45-A49C-5612D7C52A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1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04B124BA-8389-AF48-94EA-039096417A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1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AA59999D-180D-BC48-B5F2-E535E3BAF4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02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1601" y="3065108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020359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Green">
    <p:bg>
      <p:bgPr>
        <a:solidFill>
          <a:srgbClr val="F7C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id="{247E96B6-8087-F543-AB6E-3409F2FC6B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CB209AF-2677-7C48-94B5-6D24CE51C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B2A0F6EC-68C8-2047-9194-5172D98DB2C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90815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695EF6E-9396-A54F-A7C3-4796BCA8B9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06AEFDBA-F030-364F-9098-33CA56DF47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610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Blue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7D4473C-54F4-B047-A0E9-F6B753687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91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6042430C-36A3-0A45-8A52-0D9C965D07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55872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30379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F48775-E26A-E342-A13A-FADAA4637FFF}"/>
              </a:ext>
            </a:extLst>
          </p:cNvPr>
          <p:cNvSpPr/>
          <p:nvPr userDrawn="1"/>
        </p:nvSpPr>
        <p:spPr>
          <a:xfrm>
            <a:off x="11394141" y="6338047"/>
            <a:ext cx="349624" cy="332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E2C00-31F7-B442-9F05-4A79E9075F95}"/>
              </a:ext>
            </a:extLst>
          </p:cNvPr>
          <p:cNvSpPr txBox="1"/>
          <p:nvPr userDrawn="1"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bg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939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79424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 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ECB64ED-C0F8-DE4F-B854-B310C751D5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0839" y="2789674"/>
            <a:ext cx="3010322" cy="12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C4C5A60-201E-7F47-A5BB-08ED6F9445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5_cover saudi aramco 1">
    <p:bg>
      <p:bgPr>
        <a:solidFill>
          <a:srgbClr val="0E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1632BF-2198-3E4D-9553-3E73FE614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1965BE5-D421-4F45-88A0-546A83AA9E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4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72500BB0-9A22-8B42-98AD-E49CE994A6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4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56D2D19-7FA3-0D4B-BD89-8FB6E4E6B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3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58050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758051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71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C3C5491E-CCE9-6D40-866C-218BFB440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27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2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tx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080" y="274639"/>
            <a:ext cx="11018953" cy="82422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080" y="1480499"/>
            <a:ext cx="11018953" cy="4566704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MSIPCMContentMarking" descr="{&quot;HashCode&quot;:1503687135,&quot;Placement&quot;:&quot;Header&quot;}"/>
          <p:cNvSpPr txBox="1"/>
          <p:nvPr userDrawn="1"/>
        </p:nvSpPr>
        <p:spPr>
          <a:xfrm>
            <a:off x="0" y="0"/>
            <a:ext cx="260732" cy="39939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
 </a:t>
            </a:r>
          </a:p>
        </p:txBody>
      </p:sp>
      <p:sp>
        <p:nvSpPr>
          <p:cNvPr id="7" name="MSIPCMContentMarking" descr="{&quot;HashCode&quot;:-1230239927,&quot;Placement&quot;:&quot;Footer&quot;}"/>
          <p:cNvSpPr txBox="1"/>
          <p:nvPr userDrawn="1"/>
        </p:nvSpPr>
        <p:spPr>
          <a:xfrm>
            <a:off x="0" y="6608802"/>
            <a:ext cx="2485381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Saudi Aramco: Company General Use</a:t>
            </a:r>
          </a:p>
        </p:txBody>
      </p:sp>
    </p:spTree>
    <p:extLst>
      <p:ext uri="{BB962C8B-B14F-4D97-AF65-F5344CB8AC3E}">
        <p14:creationId xmlns:p14="http://schemas.microsoft.com/office/powerpoint/2010/main" val="362681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98" r:id="rId3"/>
    <p:sldLayoutId id="2147483700" r:id="rId4"/>
    <p:sldLayoutId id="2147483704" r:id="rId5"/>
    <p:sldLayoutId id="2147483693" r:id="rId6"/>
    <p:sldLayoutId id="2147483699" r:id="rId7"/>
    <p:sldLayoutId id="2147483701" r:id="rId8"/>
    <p:sldLayoutId id="2147483702" r:id="rId9"/>
    <p:sldLayoutId id="2147483703" r:id="rId10"/>
    <p:sldLayoutId id="2147483690" r:id="rId11"/>
    <p:sldLayoutId id="2147483694" r:id="rId12"/>
    <p:sldLayoutId id="2147483696" r:id="rId13"/>
    <p:sldLayoutId id="2147483695" r:id="rId14"/>
    <p:sldLayoutId id="2147483697" r:id="rId15"/>
    <p:sldLayoutId id="2147483705" r:id="rId16"/>
    <p:sldLayoutId id="2147483706" r:id="rId17"/>
    <p:sldLayoutId id="2147483707" r:id="rId18"/>
    <p:sldLayoutId id="2147483711" r:id="rId19"/>
    <p:sldLayoutId id="2147483708" r:id="rId20"/>
    <p:sldLayoutId id="2147483709" r:id="rId21"/>
    <p:sldLayoutId id="2147483710" r:id="rId22"/>
    <p:sldLayoutId id="2147483712" r:id="rId23"/>
    <p:sldLayoutId id="2147483650" r:id="rId24"/>
    <p:sldLayoutId id="2147483652" r:id="rId25"/>
    <p:sldLayoutId id="2147483656" r:id="rId26"/>
    <p:sldLayoutId id="2147483667" r:id="rId27"/>
    <p:sldLayoutId id="2147483654" r:id="rId28"/>
    <p:sldLayoutId id="2147483655" r:id="rId29"/>
    <p:sldLayoutId id="2147483657" r:id="rId30"/>
    <p:sldLayoutId id="2147483716" r:id="rId31"/>
    <p:sldLayoutId id="2147483666" r:id="rId32"/>
    <p:sldLayoutId id="2147483689" r:id="rId33"/>
    <p:sldLayoutId id="2147483713" r:id="rId34"/>
    <p:sldLayoutId id="2147483660" r:id="rId35"/>
    <p:sldLayoutId id="2147483661" r:id="rId36"/>
    <p:sldLayoutId id="2147483714" r:id="rId37"/>
    <p:sldLayoutId id="2147483715" r:id="rId38"/>
    <p:sldLayoutId id="2147483672" r:id="rId39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22383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3018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BAB2C2-B1F1-4CD0-9453-17857D3A27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644A8E78-EEAB-4A46-B3D6-6357F81D5DDD}"/>
              </a:ext>
            </a:extLst>
          </p:cNvPr>
          <p:cNvSpPr txBox="1">
            <a:spLocks/>
          </p:cNvSpPr>
          <p:nvPr/>
        </p:nvSpPr>
        <p:spPr>
          <a:xfrm>
            <a:off x="10014611" y="5111504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>
                <a:solidFill>
                  <a:schemeClr val="bg1"/>
                </a:solidFill>
              </a:rPr>
              <a:t>565</a:t>
            </a:r>
          </a:p>
        </p:txBody>
      </p:sp>
      <p:sp>
        <p:nvSpPr>
          <p:cNvPr id="9" name="Content Placeholder 41">
            <a:extLst>
              <a:ext uri="{FF2B5EF4-FFF2-40B4-BE49-F238E27FC236}">
                <a16:creationId xmlns:a16="http://schemas.microsoft.com/office/drawing/2014/main" id="{AE551BDF-81D3-4A4D-B7E7-B9EFCB4C6EE8}"/>
              </a:ext>
            </a:extLst>
          </p:cNvPr>
          <p:cNvSpPr txBox="1">
            <a:spLocks/>
          </p:cNvSpPr>
          <p:nvPr/>
        </p:nvSpPr>
        <p:spPr>
          <a:xfrm>
            <a:off x="6662396" y="4508844"/>
            <a:ext cx="3238950" cy="2246719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endParaRPr lang="ar-SA" sz="1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/>
            <a:endParaRPr lang="en-US" sz="1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1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حجم النص (18) وريم ايبسوم دولار سي</a:t>
            </a:r>
          </a:p>
          <a:p>
            <a:pPr algn="r" rtl="1"/>
            <a:r>
              <a:rPr lang="ar-SA" sz="1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أميت ,كونسيكتيتور </a:t>
            </a:r>
          </a:p>
          <a:p>
            <a:pPr algn="r" rtl="1"/>
            <a:r>
              <a:rPr lang="ar-SA" sz="1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أدايبايسكينج أليايت,سيت</a:t>
            </a:r>
            <a:endParaRPr lang="en-US" sz="1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ext Placeholder 42">
            <a:extLst>
              <a:ext uri="{FF2B5EF4-FFF2-40B4-BE49-F238E27FC236}">
                <a16:creationId xmlns:a16="http://schemas.microsoft.com/office/drawing/2014/main" id="{6114091E-4A6F-4DFD-BFD4-EE5A1083F5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89735" y="558800"/>
            <a:ext cx="4524375" cy="520700"/>
          </a:xfrm>
        </p:spPr>
        <p:txBody>
          <a:bodyPr/>
          <a:lstStyle/>
          <a:p>
            <a:pPr lvl="0" algn="r"/>
            <a:r>
              <a:rPr lang="ar-SA" sz="32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</a:t>
            </a:r>
            <a:r>
              <a:rPr lang="ar-SA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الخط</a:t>
            </a:r>
            <a:r>
              <a:rPr lang="ar-SA" sz="32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(32) </a:t>
            </a:r>
            <a:endParaRPr lang="en-US" sz="32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02457678"/>
      </p:ext>
    </p:extLst>
  </p:cSld>
  <p:clrMapOvr>
    <a:masterClrMapping/>
  </p:clrMapOvr>
</p:sld>
</file>

<file path=ppt/theme/theme1.xml><?xml version="1.0" encoding="utf-8"?>
<a:theme xmlns:a="http://schemas.openxmlformats.org/drawingml/2006/main" name="saudi aramco_template">
  <a:themeElements>
    <a:clrScheme name="saudi aramco">
      <a:dk1>
        <a:srgbClr val="676A6E"/>
      </a:dk1>
      <a:lt1>
        <a:sysClr val="window" lastClr="FFFFFF"/>
      </a:lt1>
      <a:dk2>
        <a:srgbClr val="00A3E0"/>
      </a:dk2>
      <a:lt2>
        <a:srgbClr val="84BD00"/>
      </a:lt2>
      <a:accent1>
        <a:srgbClr val="84BD00"/>
      </a:accent1>
      <a:accent2>
        <a:srgbClr val="00843D"/>
      </a:accent2>
      <a:accent3>
        <a:srgbClr val="0033A0"/>
      </a:accent3>
      <a:accent4>
        <a:srgbClr val="00A3E0"/>
      </a:accent4>
      <a:accent5>
        <a:srgbClr val="676A6E"/>
      </a:accent5>
      <a:accent6>
        <a:srgbClr val="808080"/>
      </a:accent6>
      <a:hlink>
        <a:srgbClr val="00A3E0"/>
      </a:hlink>
      <a:folHlink>
        <a:srgbClr val="0033A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54F1B81A06A468534CA2529D1ED78" ma:contentTypeVersion="1" ma:contentTypeDescription="Create a new document." ma:contentTypeScope="" ma:versionID="88e9b14f134c1bcadb4b48e7a3029db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814646-3EEF-4AB0-B281-34DE12DFC8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5B484F-AC50-4BB4-BD5C-C0E86FA28E63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microsoft.com/sharepoint/v3"/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A8A467AD-BF31-427E-BDDA-AFD06A20D2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saudi aramco_template</Template>
  <TotalTime>20217</TotalTime>
  <Words>26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Lucida Grande</vt:lpstr>
      <vt:lpstr>Sakkal Majalla</vt:lpstr>
      <vt:lpstr>Trebuchet MS</vt:lpstr>
      <vt:lpstr>saudi aramco_template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 (50pt) lorem ipsom</dc:title>
  <dc:creator>huda Alessi</dc:creator>
  <cp:lastModifiedBy>Alharbi, Salma M</cp:lastModifiedBy>
  <cp:revision>219</cp:revision>
  <dcterms:created xsi:type="dcterms:W3CDTF">2020-10-14T04:37:03Z</dcterms:created>
  <dcterms:modified xsi:type="dcterms:W3CDTF">2021-09-14T06:50:39Z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0x010100A4154F1B81A06A468534CA2529D1ED78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MSIP_Label_b176ec7a-5c1c-40d8-b713-034aac8a6cec_Enabled">
    <vt:lpwstr>True</vt:lpwstr>
  </property>
  <property fmtid="{D5CDD505-2E9C-101B-9397-08002B2CF9AE}" pid="9" name="MSIP_Label_b176ec7a-5c1c-40d8-b713-034aac8a6cec_SiteId">
    <vt:lpwstr>5a1e0c10-68b1-4667-974b-f394ba989c51</vt:lpwstr>
  </property>
  <property fmtid="{D5CDD505-2E9C-101B-9397-08002B2CF9AE}" pid="10" name="MSIP_Label_b176ec7a-5c1c-40d8-b713-034aac8a6cec_Owner">
    <vt:lpwstr>ahmamz0c@aramco.com</vt:lpwstr>
  </property>
  <property fmtid="{D5CDD505-2E9C-101B-9397-08002B2CF9AE}" pid="11" name="MSIP_Label_b176ec7a-5c1c-40d8-b713-034aac8a6cec_SetDate">
    <vt:lpwstr>2021-05-25T05:08:33.6946455Z</vt:lpwstr>
  </property>
  <property fmtid="{D5CDD505-2E9C-101B-9397-08002B2CF9AE}" pid="12" name="MSIP_Label_b176ec7a-5c1c-40d8-b713-034aac8a6cec_Name">
    <vt:lpwstr>Company General Use</vt:lpwstr>
  </property>
  <property fmtid="{D5CDD505-2E9C-101B-9397-08002B2CF9AE}" pid="13" name="MSIP_Label_b176ec7a-5c1c-40d8-b713-034aac8a6cec_Application">
    <vt:lpwstr>Microsoft Azure Information Protection</vt:lpwstr>
  </property>
  <property fmtid="{D5CDD505-2E9C-101B-9397-08002B2CF9AE}" pid="14" name="MSIP_Label_b176ec7a-5c1c-40d8-b713-034aac8a6cec_ActionId">
    <vt:lpwstr>ee8d0032-a1b7-4d19-84f0-e4f47df6d2d0</vt:lpwstr>
  </property>
  <property fmtid="{D5CDD505-2E9C-101B-9397-08002B2CF9AE}" pid="15" name="MSIP_Label_b176ec7a-5c1c-40d8-b713-034aac8a6cec_Extended_MSFT_Method">
    <vt:lpwstr>Automatic</vt:lpwstr>
  </property>
  <property fmtid="{D5CDD505-2E9C-101B-9397-08002B2CF9AE}" pid="16" name="Sensitivity">
    <vt:lpwstr>Company General Use</vt:lpwstr>
  </property>
</Properties>
</file>