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4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2171FCC7-D811-4F24-A399-BDDCAA4164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98322" y="566829"/>
            <a:ext cx="7260963" cy="2461507"/>
          </a:xfrm>
        </p:spPr>
        <p:txBody>
          <a:bodyPr/>
          <a:lstStyle/>
          <a:p>
            <a:pPr marL="0" indent="0" algn="r"/>
            <a:r>
              <a:rPr lang="ar-SA" sz="50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شريحة رئيسة، ونستخدمها كلما استدعت الحاجة, حجم الخط (50)</a:t>
            </a:r>
          </a:p>
        </p:txBody>
      </p:sp>
    </p:spTree>
    <p:extLst>
      <p:ext uri="{BB962C8B-B14F-4D97-AF65-F5344CB8AC3E}">
        <p14:creationId xmlns:p14="http://schemas.microsoft.com/office/powerpoint/2010/main" val="2427147523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20214</TotalTime>
  <Words>15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2021-09-13T09:50:47Z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