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320" r:id="rId5"/>
    <p:sldId id="318" r:id="rId6"/>
    <p:sldId id="319" r:id="rId7"/>
    <p:sldId id="321" r:id="rId8"/>
    <p:sldId id="323" r:id="rId9"/>
    <p:sldId id="325" r:id="rId10"/>
    <p:sldId id="322" r:id="rId11"/>
    <p:sldId id="324" r:id="rId12"/>
    <p:sldId id="362" r:id="rId13"/>
    <p:sldId id="336" r:id="rId14"/>
    <p:sldId id="337" r:id="rId15"/>
    <p:sldId id="330" r:id="rId16"/>
    <p:sldId id="331" r:id="rId17"/>
    <p:sldId id="332" r:id="rId18"/>
    <p:sldId id="294" r:id="rId19"/>
    <p:sldId id="295" r:id="rId20"/>
    <p:sldId id="333" r:id="rId21"/>
    <p:sldId id="265" r:id="rId22"/>
    <p:sldId id="289" r:id="rId23"/>
    <p:sldId id="340" r:id="rId24"/>
    <p:sldId id="342" r:id="rId25"/>
    <p:sldId id="343" r:id="rId26"/>
    <p:sldId id="346" r:id="rId27"/>
    <p:sldId id="370" r:id="rId28"/>
    <p:sldId id="355" r:id="rId29"/>
    <p:sldId id="367" r:id="rId30"/>
    <p:sldId id="368" r:id="rId31"/>
    <p:sldId id="358" r:id="rId32"/>
    <p:sldId id="361" r:id="rId33"/>
    <p:sldId id="363" r:id="rId34"/>
    <p:sldId id="364" r:id="rId35"/>
    <p:sldId id="365" r:id="rId36"/>
    <p:sldId id="366" r:id="rId37"/>
    <p:sldId id="356" r:id="rId38"/>
    <p:sldId id="357" r:id="rId39"/>
    <p:sldId id="359" r:id="rId40"/>
    <p:sldId id="268" r:id="rId41"/>
    <p:sldId id="274" r:id="rId42"/>
    <p:sldId id="348" r:id="rId43"/>
    <p:sldId id="275" r:id="rId44"/>
    <p:sldId id="350" r:id="rId45"/>
    <p:sldId id="351" r:id="rId46"/>
    <p:sldId id="36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369"/>
    <a:srgbClr val="F7C75F"/>
    <a:srgbClr val="303131"/>
    <a:srgbClr val="50A6AB"/>
    <a:srgbClr val="BFBFBE"/>
    <a:srgbClr val="327428"/>
    <a:srgbClr val="1A4891"/>
    <a:srgbClr val="676A6C"/>
    <a:srgbClr val="E3E2E3"/>
    <a:srgbClr val="194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50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704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05359846803944E-2"/>
          <c:y val="4.038304051052026E-2"/>
          <c:w val="0.9600688690529019"/>
          <c:h val="0.865946516897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D2-4CCB-9E33-EA8718A980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D2-4CCB-9E33-EA8718A98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5839832"/>
        <c:axId val="-2135836248"/>
      </c:lineChart>
      <c:catAx>
        <c:axId val="-213583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836248"/>
        <c:crosses val="autoZero"/>
        <c:auto val="1"/>
        <c:lblAlgn val="ctr"/>
        <c:lblOffset val="100"/>
        <c:noMultiLvlLbl val="0"/>
      </c:catAx>
      <c:valAx>
        <c:axId val="-2135836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583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 b="0" dirty="0"/>
              <a:t>المبيعات</a:t>
            </a:r>
            <a:endParaRPr lang="en-US" b="0" dirty="0"/>
          </a:p>
        </c:rich>
      </c:tx>
      <c:layout>
        <c:manualLayout>
          <c:xMode val="edge"/>
          <c:yMode val="edge"/>
          <c:x val="0.83493666705833791"/>
          <c:y val="9.7119313674679034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BD1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AAF-44BD-A56D-6BF1F2D46142}"/>
              </c:ext>
            </c:extLst>
          </c:dPt>
          <c:dPt>
            <c:idx val="1"/>
            <c:bubble3D val="0"/>
            <c:spPr>
              <a:solidFill>
                <a:srgbClr val="0F36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AAF-44BD-A56D-6BF1F2D46142}"/>
              </c:ext>
            </c:extLst>
          </c:dPt>
          <c:dPt>
            <c:idx val="2"/>
            <c:bubble3D val="0"/>
            <c:spPr>
              <a:solidFill>
                <a:srgbClr val="676A6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EAAF-44BD-A56D-6BF1F2D46142}"/>
              </c:ext>
            </c:extLst>
          </c:dPt>
          <c:dPt>
            <c:idx val="3"/>
            <c:bubble3D val="0"/>
            <c:spPr>
              <a:solidFill>
                <a:srgbClr val="00A3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EAAF-44BD-A56D-6BF1F2D46142}"/>
              </c:ext>
            </c:extLst>
          </c:dPt>
          <c:cat>
            <c:strRef>
              <c:f>Sheet1!$A$2:$A$5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AF-44BD-A56D-6BF1F2D46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المبيعات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c:rich>
      </c:tx>
      <c:layout>
        <c:manualLayout>
          <c:xMode val="edge"/>
          <c:yMode val="edge"/>
          <c:x val="0.85255543505169218"/>
          <c:y val="8.8519906441207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rgbClr val="C1C1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34-4E27-8A5A-CC688A3272D5}"/>
              </c:ext>
            </c:extLst>
          </c:dPt>
          <c:dPt>
            <c:idx val="1"/>
            <c:bubble3D val="0"/>
            <c:explosion val="0"/>
            <c:spPr>
              <a:solidFill>
                <a:srgbClr val="87B8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34-4E27-8A5A-CC688A3272D5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34-4E27-8A5A-CC688A3272D5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34-4E27-8A5A-CC688A3272D5}"/>
              </c:ext>
            </c:extLst>
          </c:dPt>
          <c:cat>
            <c:strRef>
              <c:f>Sheet1!$A$2:$A$5</c:f>
              <c:strCache>
                <c:ptCount val="4"/>
                <c:pt idx="0">
                  <c:v>الربع الرابع</c:v>
                </c:pt>
                <c:pt idx="1">
                  <c:v>الربع الثالث</c:v>
                </c:pt>
                <c:pt idx="2">
                  <c:v>الربع الثاني</c:v>
                </c:pt>
                <c:pt idx="3">
                  <c:v>الربع الأول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34-4E27-8A5A-CC688A327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dirty="0"/>
              <a:t>العنوان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المجموعة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0-42FB-A514-089EC008DD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المجموعة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0-42FB-A514-089EC008D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611168"/>
        <c:axId val="1183935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المجموعة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60-42FB-A514-089EC008D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611168"/>
        <c:axId val="1183935936"/>
      </c:lineChart>
      <c:catAx>
        <c:axId val="1235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935936"/>
        <c:crosses val="autoZero"/>
        <c:auto val="1"/>
        <c:lblAlgn val="ctr"/>
        <c:lblOffset val="100"/>
        <c:noMultiLvlLbl val="0"/>
      </c:catAx>
      <c:valAx>
        <c:axId val="11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6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7-4D03-B8FE-B17217305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463112"/>
        <c:axId val="2145466824"/>
      </c:barChart>
      <c:catAx>
        <c:axId val="214546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6824"/>
        <c:crosses val="autoZero"/>
        <c:auto val="1"/>
        <c:lblAlgn val="ctr"/>
        <c:lblOffset val="100"/>
        <c:noMultiLvlLbl val="0"/>
      </c:catAx>
      <c:valAx>
        <c:axId val="214546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68144567488515E-2"/>
          <c:y val="3.8393180799452108E-2"/>
          <c:w val="0.95892868850217894"/>
          <c:h val="0.87255195377867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6C-46CD-B5DC-ACF865E4C8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6C-46CD-B5DC-ACF865E4C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5404232"/>
        <c:axId val="2145387064"/>
      </c:lineChart>
      <c:catAx>
        <c:axId val="21454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387064"/>
        <c:crosses val="autoZero"/>
        <c:auto val="1"/>
        <c:lblAlgn val="ctr"/>
        <c:lblOffset val="100"/>
        <c:noMultiLvlLbl val="0"/>
      </c:catAx>
      <c:valAx>
        <c:axId val="2145387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54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0677655332661E-2"/>
          <c:y val="0.18289561819669628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07-495E-B379-C31DEB4297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07-495E-B379-C31DEB42977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07-495E-B379-C31DEB429772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07-495E-B379-C31DEB429772}"/>
              </c:ext>
            </c:extLst>
          </c:dPt>
          <c:dPt>
            <c:idx val="5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307-495E-B379-C31DEB42977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307-495E-B379-C31DEB42977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307-495E-B379-C31DEB429772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307-495E-B379-C31DEB429772}"/>
              </c:ext>
            </c:extLst>
          </c:dPt>
          <c:dPt>
            <c:idx val="10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307-495E-B379-C31DEB429772}"/>
              </c:ext>
            </c:extLst>
          </c:dPt>
          <c:dPt>
            <c:idx val="11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307-495E-B379-C31DEB42977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307-495E-B379-C31DEB42977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307-495E-B379-C31DEB429772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307-495E-B379-C31DEB42977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307-495E-B379-C31DEB429772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307-495E-B379-C31DEB429772}"/>
              </c:ext>
            </c:extLst>
          </c:dPt>
          <c:dPt>
            <c:idx val="17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307-495E-B379-C31DEB429772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307-495E-B379-C31DEB429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137512"/>
        <c:axId val="-2138133976"/>
      </c:barChart>
      <c:catAx>
        <c:axId val="-213813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76A6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3976"/>
        <c:crosses val="autoZero"/>
        <c:auto val="1"/>
        <c:lblAlgn val="ctr"/>
        <c:lblOffset val="100"/>
        <c:noMultiLvlLbl val="0"/>
      </c:catAx>
      <c:valAx>
        <c:axId val="-213813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7512"/>
        <c:crosses val="autoZero"/>
        <c:crossBetween val="between"/>
      </c:valAx>
      <c:spPr>
        <a:noFill/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A4C0-236B-7A45-BAB3-8C206961824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98B3-4646-CC4D-B647-6598236961C0}">
      <dgm:prSet phldrT="[Text]" custT="1"/>
      <dgm:spPr>
        <a:solidFill>
          <a:schemeClr val="tx2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2010</a:t>
          </a:r>
        </a:p>
      </dgm:t>
    </dgm:pt>
    <dgm:pt modelId="{72E6C5E9-6BF8-AB4C-BE56-B43090624B29}" type="parTrans" cxnId="{0F65400E-995C-E14A-A099-774D17412888}">
      <dgm:prSet/>
      <dgm:spPr/>
      <dgm:t>
        <a:bodyPr/>
        <a:lstStyle/>
        <a:p>
          <a:endParaRPr lang="en-US"/>
        </a:p>
      </dgm:t>
    </dgm:pt>
    <dgm:pt modelId="{6B44AE12-69AC-8144-88D8-FF8419550EE7}" type="sibTrans" cxnId="{0F65400E-995C-E14A-A099-774D17412888}">
      <dgm:prSet/>
      <dgm:spPr/>
      <dgm:t>
        <a:bodyPr/>
        <a:lstStyle/>
        <a:p>
          <a:endParaRPr lang="en-US"/>
        </a:p>
      </dgm:t>
    </dgm:pt>
    <dgm:pt modelId="{557F4988-6AEF-9F4A-9E5C-F99EBB58EAFA}">
      <dgm:prSet phldrT="[Text]" custT="1"/>
      <dgm:spPr>
        <a:solidFill>
          <a:srgbClr val="194791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2009</a:t>
          </a:r>
          <a:endParaRPr lang="en-US" sz="1900" dirty="0"/>
        </a:p>
      </dgm:t>
    </dgm:pt>
    <dgm:pt modelId="{1A626A49-376A-5149-8805-252890C9F29F}" type="parTrans" cxnId="{FFFDBE18-5DEF-5944-8B7C-3B944999EA14}">
      <dgm:prSet/>
      <dgm:spPr/>
      <dgm:t>
        <a:bodyPr/>
        <a:lstStyle/>
        <a:p>
          <a:endParaRPr lang="en-US"/>
        </a:p>
      </dgm:t>
    </dgm:pt>
    <dgm:pt modelId="{F5DB28B0-88DD-264A-B26A-BBA5C69E4B40}" type="sibTrans" cxnId="{FFFDBE18-5DEF-5944-8B7C-3B944999EA14}">
      <dgm:prSet/>
      <dgm:spPr/>
      <dgm:t>
        <a:bodyPr/>
        <a:lstStyle/>
        <a:p>
          <a:endParaRPr lang="en-US"/>
        </a:p>
      </dgm:t>
    </dgm:pt>
    <dgm:pt modelId="{DC082499-E4A9-D84E-81E4-4C31D3A9BE0E}">
      <dgm:prSet phldrT="[Text]" custT="1"/>
      <dgm:spPr>
        <a:solidFill>
          <a:schemeClr val="accent2"/>
        </a:solidFill>
        <a:ln w="25400" cap="flat" cmpd="sng" algn="ctr">
          <a:noFill/>
          <a:prstDash val="solid"/>
        </a:ln>
        <a:effectLst/>
      </dgm:spPr>
      <dgm:t>
        <a:bodyPr spcFirstLastPara="0" vert="vert270" wrap="square" lIns="503999" tIns="99568" rIns="540000" bIns="99568" numCol="1" spcCol="1270" anchor="ctr" anchorCtr="0"/>
        <a:lstStyle/>
        <a:p>
          <a:pPr rtl="0"/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gm:t>
    </dgm:pt>
    <dgm:pt modelId="{EBB88E6F-8EB0-3046-8301-50CAF2A761AD}" type="parTrans" cxnId="{2E2FDCB4-0E4F-774E-9CB6-DDEBD6B4C990}">
      <dgm:prSet/>
      <dgm:spPr/>
      <dgm:t>
        <a:bodyPr/>
        <a:lstStyle/>
        <a:p>
          <a:endParaRPr lang="en-US"/>
        </a:p>
      </dgm:t>
    </dgm:pt>
    <dgm:pt modelId="{F2E68B76-DA36-D34D-95AC-8AE6DA19E5BF}" type="sibTrans" cxnId="{2E2FDCB4-0E4F-774E-9CB6-DDEBD6B4C990}">
      <dgm:prSet/>
      <dgm:spPr/>
      <dgm:t>
        <a:bodyPr/>
        <a:lstStyle/>
        <a:p>
          <a:endParaRPr lang="en-US"/>
        </a:p>
      </dgm:t>
    </dgm:pt>
    <dgm:pt modelId="{3D605146-9703-9849-9D18-820963C0CDDA}">
      <dgm:prSet phldrT="[Text]" custT="1"/>
      <dgm:spPr>
        <a:ln>
          <a:noFill/>
        </a:ln>
      </dgm:spPr>
      <dgm:t>
        <a:bodyPr vert="vert270" lIns="503999" rIns="540000"/>
        <a:lstStyle/>
        <a:p>
          <a:pPr rtl="0"/>
          <a:r>
            <a:rPr lang="en-US" sz="1400" dirty="0"/>
            <a:t>2007</a:t>
          </a:r>
          <a:endParaRPr lang="en-US" sz="2800" dirty="0"/>
        </a:p>
      </dgm:t>
    </dgm:pt>
    <dgm:pt modelId="{E4D9096D-0D63-EA45-A5C5-EC9E7B3EAAD3}" type="parTrans" cxnId="{C96C6E5F-EF4E-FB48-AB90-2B9097DC7EDE}">
      <dgm:prSet/>
      <dgm:spPr/>
      <dgm:t>
        <a:bodyPr/>
        <a:lstStyle/>
        <a:p>
          <a:endParaRPr lang="en-US"/>
        </a:p>
      </dgm:t>
    </dgm:pt>
    <dgm:pt modelId="{CD0FD3E3-CCBB-8240-8678-7C0F5FFD9AD3}" type="sibTrans" cxnId="{C96C6E5F-EF4E-FB48-AB90-2B9097DC7EDE}">
      <dgm:prSet/>
      <dgm:spPr/>
      <dgm:t>
        <a:bodyPr/>
        <a:lstStyle/>
        <a:p>
          <a:endParaRPr lang="en-US"/>
        </a:p>
      </dgm:t>
    </dgm:pt>
    <dgm:pt modelId="{1E4CA016-43BF-1342-82FF-A4DB0C771338}" type="pres">
      <dgm:prSet presAssocID="{E368A4C0-236B-7A45-BAB3-8C2069618240}" presName="Name0" presStyleCnt="0">
        <dgm:presLayoutVars>
          <dgm:chMax val="7"/>
          <dgm:resizeHandles val="exact"/>
        </dgm:presLayoutVars>
      </dgm:prSet>
      <dgm:spPr/>
    </dgm:pt>
    <dgm:pt modelId="{102662D6-2F4D-3F40-AEFF-09D949E0E35D}" type="pres">
      <dgm:prSet presAssocID="{E368A4C0-236B-7A45-BAB3-8C2069618240}" presName="comp1" presStyleCnt="0"/>
      <dgm:spPr/>
    </dgm:pt>
    <dgm:pt modelId="{B7DC03DE-6D38-4C47-9889-E94F1DDF0418}" type="pres">
      <dgm:prSet presAssocID="{E368A4C0-236B-7A45-BAB3-8C2069618240}" presName="circle1" presStyleLbl="node1" presStyleIdx="0" presStyleCnt="4" custAng="5400000" custLinFactNeighborX="23296"/>
      <dgm:spPr/>
    </dgm:pt>
    <dgm:pt modelId="{360D9D75-13D9-994B-9BAE-6EB38A3D1677}" type="pres">
      <dgm:prSet presAssocID="{E368A4C0-236B-7A45-BAB3-8C2069618240}" presName="c1text" presStyleLbl="node1" presStyleIdx="0" presStyleCnt="4">
        <dgm:presLayoutVars>
          <dgm:bulletEnabled val="1"/>
        </dgm:presLayoutVars>
      </dgm:prSet>
      <dgm:spPr/>
    </dgm:pt>
    <dgm:pt modelId="{E8D841BC-A2AD-CA44-810B-31ED8E4FF4C8}" type="pres">
      <dgm:prSet presAssocID="{E368A4C0-236B-7A45-BAB3-8C2069618240}" presName="comp2" presStyleCnt="0"/>
      <dgm:spPr/>
    </dgm:pt>
    <dgm:pt modelId="{DE70FD05-C398-3C44-B28E-F37020B7346F}" type="pres">
      <dgm:prSet presAssocID="{E368A4C0-236B-7A45-BAB3-8C2069618240}" presName="circle2" presStyleLbl="node1" presStyleIdx="1" presStyleCnt="4" custAng="5400000" custLinFactNeighborX="15958" custLinFactNeighborY="-12500"/>
      <dgm:spPr/>
    </dgm:pt>
    <dgm:pt modelId="{759E4CAD-865E-B645-BDDB-AB4D7538AFED}" type="pres">
      <dgm:prSet presAssocID="{E368A4C0-236B-7A45-BAB3-8C2069618240}" presName="c2text" presStyleLbl="node1" presStyleIdx="1" presStyleCnt="4">
        <dgm:presLayoutVars>
          <dgm:bulletEnabled val="1"/>
        </dgm:presLayoutVars>
      </dgm:prSet>
      <dgm:spPr/>
    </dgm:pt>
    <dgm:pt modelId="{C1057712-DDCF-474B-BCCE-87823B606312}" type="pres">
      <dgm:prSet presAssocID="{E368A4C0-236B-7A45-BAB3-8C2069618240}" presName="comp3" presStyleCnt="0"/>
      <dgm:spPr/>
    </dgm:pt>
    <dgm:pt modelId="{0B171910-E47F-1049-8769-CC39A2D97BFC}" type="pres">
      <dgm:prSet presAssocID="{E368A4C0-236B-7A45-BAB3-8C2069618240}" presName="circle3" presStyleLbl="node1" presStyleIdx="2" presStyleCnt="4" custAng="5400000" custLinFactNeighborX="5238" custLinFactNeighborY="-33531"/>
      <dgm:spPr>
        <a:xfrm>
          <a:off x="2438399" y="2167466"/>
          <a:ext cx="3251200" cy="3251200"/>
        </a:xfrm>
        <a:prstGeom prst="ellipse">
          <a:avLst/>
        </a:prstGeom>
      </dgm:spPr>
    </dgm:pt>
    <dgm:pt modelId="{357B6DAC-BD9D-AE44-B944-5928F6F692F8}" type="pres">
      <dgm:prSet presAssocID="{E368A4C0-236B-7A45-BAB3-8C2069618240}" presName="c3text" presStyleLbl="node1" presStyleIdx="2" presStyleCnt="4">
        <dgm:presLayoutVars>
          <dgm:bulletEnabled val="1"/>
        </dgm:presLayoutVars>
      </dgm:prSet>
      <dgm:spPr/>
    </dgm:pt>
    <dgm:pt modelId="{7E2BA5FE-15E8-024C-834E-1F041189A4FA}" type="pres">
      <dgm:prSet presAssocID="{E368A4C0-236B-7A45-BAB3-8C2069618240}" presName="comp4" presStyleCnt="0"/>
      <dgm:spPr/>
    </dgm:pt>
    <dgm:pt modelId="{FA36A4DE-60C3-6D4E-84F7-DFD6AE0A1A1D}" type="pres">
      <dgm:prSet presAssocID="{E368A4C0-236B-7A45-BAB3-8C2069618240}" presName="circle4" presStyleLbl="node1" presStyleIdx="3" presStyleCnt="4" custAng="5400000" custLinFactNeighborX="-17597" custLinFactNeighborY="-75000"/>
      <dgm:spPr/>
    </dgm:pt>
    <dgm:pt modelId="{1303C11F-E8C7-9443-A321-764296D96B7F}" type="pres">
      <dgm:prSet presAssocID="{E368A4C0-236B-7A45-BAB3-8C206961824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A6F6205-25C4-3545-A915-35A82700BFC4}" type="presOf" srcId="{557F4988-6AEF-9F4A-9E5C-F99EBB58EAFA}" destId="{DE70FD05-C398-3C44-B28E-F37020B7346F}" srcOrd="0" destOrd="0" presId="urn:microsoft.com/office/officeart/2005/8/layout/venn2"/>
    <dgm:cxn modelId="{0F65400E-995C-E14A-A099-774D17412888}" srcId="{E368A4C0-236B-7A45-BAB3-8C2069618240}" destId="{BBA498B3-4646-CC4D-B647-6598236961C0}" srcOrd="0" destOrd="0" parTransId="{72E6C5E9-6BF8-AB4C-BE56-B43090624B29}" sibTransId="{6B44AE12-69AC-8144-88D8-FF8419550EE7}"/>
    <dgm:cxn modelId="{FFFDBE18-5DEF-5944-8B7C-3B944999EA14}" srcId="{E368A4C0-236B-7A45-BAB3-8C2069618240}" destId="{557F4988-6AEF-9F4A-9E5C-F99EBB58EAFA}" srcOrd="1" destOrd="0" parTransId="{1A626A49-376A-5149-8805-252890C9F29F}" sibTransId="{F5DB28B0-88DD-264A-B26A-BBA5C69E4B40}"/>
    <dgm:cxn modelId="{24665223-4DE4-2D40-98A1-6C0FA3408917}" type="presOf" srcId="{557F4988-6AEF-9F4A-9E5C-F99EBB58EAFA}" destId="{759E4CAD-865E-B645-BDDB-AB4D7538AFED}" srcOrd="1" destOrd="0" presId="urn:microsoft.com/office/officeart/2005/8/layout/venn2"/>
    <dgm:cxn modelId="{BBCB1A29-7B5F-6C4D-8E87-7E2D5613D40B}" type="presOf" srcId="{3D605146-9703-9849-9D18-820963C0CDDA}" destId="{FA36A4DE-60C3-6D4E-84F7-DFD6AE0A1A1D}" srcOrd="0" destOrd="0" presId="urn:microsoft.com/office/officeart/2005/8/layout/venn2"/>
    <dgm:cxn modelId="{C96C6E5F-EF4E-FB48-AB90-2B9097DC7EDE}" srcId="{E368A4C0-236B-7A45-BAB3-8C2069618240}" destId="{3D605146-9703-9849-9D18-820963C0CDDA}" srcOrd="3" destOrd="0" parTransId="{E4D9096D-0D63-EA45-A5C5-EC9E7B3EAAD3}" sibTransId="{CD0FD3E3-CCBB-8240-8678-7C0F5FFD9AD3}"/>
    <dgm:cxn modelId="{D370AD94-D989-1345-907E-C8D9A2AE2051}" type="presOf" srcId="{3D605146-9703-9849-9D18-820963C0CDDA}" destId="{1303C11F-E8C7-9443-A321-764296D96B7F}" srcOrd="1" destOrd="0" presId="urn:microsoft.com/office/officeart/2005/8/layout/venn2"/>
    <dgm:cxn modelId="{64A248A7-9781-E549-93D1-F85D11673E95}" type="presOf" srcId="{E368A4C0-236B-7A45-BAB3-8C2069618240}" destId="{1E4CA016-43BF-1342-82FF-A4DB0C771338}" srcOrd="0" destOrd="0" presId="urn:microsoft.com/office/officeart/2005/8/layout/venn2"/>
    <dgm:cxn modelId="{2E2FDCB4-0E4F-774E-9CB6-DDEBD6B4C990}" srcId="{E368A4C0-236B-7A45-BAB3-8C2069618240}" destId="{DC082499-E4A9-D84E-81E4-4C31D3A9BE0E}" srcOrd="2" destOrd="0" parTransId="{EBB88E6F-8EB0-3046-8301-50CAF2A761AD}" sibTransId="{F2E68B76-DA36-D34D-95AC-8AE6DA19E5BF}"/>
    <dgm:cxn modelId="{1D4478B6-E9C6-5443-87DB-F49DBFB3B1C4}" type="presOf" srcId="{DC082499-E4A9-D84E-81E4-4C31D3A9BE0E}" destId="{357B6DAC-BD9D-AE44-B944-5928F6F692F8}" srcOrd="1" destOrd="0" presId="urn:microsoft.com/office/officeart/2005/8/layout/venn2"/>
    <dgm:cxn modelId="{75A741D6-13BA-A846-979F-7DEE2D2879B8}" type="presOf" srcId="{DC082499-E4A9-D84E-81E4-4C31D3A9BE0E}" destId="{0B171910-E47F-1049-8769-CC39A2D97BFC}" srcOrd="0" destOrd="0" presId="urn:microsoft.com/office/officeart/2005/8/layout/venn2"/>
    <dgm:cxn modelId="{10FF51DF-0893-C546-A1C6-B7D242661214}" type="presOf" srcId="{BBA498B3-4646-CC4D-B647-6598236961C0}" destId="{B7DC03DE-6D38-4C47-9889-E94F1DDF0418}" srcOrd="0" destOrd="0" presId="urn:microsoft.com/office/officeart/2005/8/layout/venn2"/>
    <dgm:cxn modelId="{F7298FE6-DE1B-4B4F-B872-B5E508DDB152}" type="presOf" srcId="{BBA498B3-4646-CC4D-B647-6598236961C0}" destId="{360D9D75-13D9-994B-9BAE-6EB38A3D1677}" srcOrd="1" destOrd="0" presId="urn:microsoft.com/office/officeart/2005/8/layout/venn2"/>
    <dgm:cxn modelId="{31E5D6A8-2AE4-4F4A-84BD-7DD2175FC53D}" type="presParOf" srcId="{1E4CA016-43BF-1342-82FF-A4DB0C771338}" destId="{102662D6-2F4D-3F40-AEFF-09D949E0E35D}" srcOrd="0" destOrd="0" presId="urn:microsoft.com/office/officeart/2005/8/layout/venn2"/>
    <dgm:cxn modelId="{73BF151D-6BC2-9C4D-90A7-DD61FF0B370C}" type="presParOf" srcId="{102662D6-2F4D-3F40-AEFF-09D949E0E35D}" destId="{B7DC03DE-6D38-4C47-9889-E94F1DDF0418}" srcOrd="0" destOrd="0" presId="urn:microsoft.com/office/officeart/2005/8/layout/venn2"/>
    <dgm:cxn modelId="{BC867C3D-FD32-8C49-828E-FC6A6795E64E}" type="presParOf" srcId="{102662D6-2F4D-3F40-AEFF-09D949E0E35D}" destId="{360D9D75-13D9-994B-9BAE-6EB38A3D1677}" srcOrd="1" destOrd="0" presId="urn:microsoft.com/office/officeart/2005/8/layout/venn2"/>
    <dgm:cxn modelId="{AEF362EC-4A87-C645-AEBE-B5CFCD89091D}" type="presParOf" srcId="{1E4CA016-43BF-1342-82FF-A4DB0C771338}" destId="{E8D841BC-A2AD-CA44-810B-31ED8E4FF4C8}" srcOrd="1" destOrd="0" presId="urn:microsoft.com/office/officeart/2005/8/layout/venn2"/>
    <dgm:cxn modelId="{2A84B59A-5C2A-DD4C-A6D2-67EB1065A756}" type="presParOf" srcId="{E8D841BC-A2AD-CA44-810B-31ED8E4FF4C8}" destId="{DE70FD05-C398-3C44-B28E-F37020B7346F}" srcOrd="0" destOrd="0" presId="urn:microsoft.com/office/officeart/2005/8/layout/venn2"/>
    <dgm:cxn modelId="{D1E90F3D-24E3-104A-8E3D-FB0D06686CCC}" type="presParOf" srcId="{E8D841BC-A2AD-CA44-810B-31ED8E4FF4C8}" destId="{759E4CAD-865E-B645-BDDB-AB4D7538AFED}" srcOrd="1" destOrd="0" presId="urn:microsoft.com/office/officeart/2005/8/layout/venn2"/>
    <dgm:cxn modelId="{114B9227-D633-4E41-B4FC-5707EA8641EB}" type="presParOf" srcId="{1E4CA016-43BF-1342-82FF-A4DB0C771338}" destId="{C1057712-DDCF-474B-BCCE-87823B606312}" srcOrd="2" destOrd="0" presId="urn:microsoft.com/office/officeart/2005/8/layout/venn2"/>
    <dgm:cxn modelId="{9F60C06C-3450-5D4E-B2A7-E9B7D46CEF11}" type="presParOf" srcId="{C1057712-DDCF-474B-BCCE-87823B606312}" destId="{0B171910-E47F-1049-8769-CC39A2D97BFC}" srcOrd="0" destOrd="0" presId="urn:microsoft.com/office/officeart/2005/8/layout/venn2"/>
    <dgm:cxn modelId="{65C69A52-3829-AD4A-9107-511D20860A1A}" type="presParOf" srcId="{C1057712-DDCF-474B-BCCE-87823B606312}" destId="{357B6DAC-BD9D-AE44-B944-5928F6F692F8}" srcOrd="1" destOrd="0" presId="urn:microsoft.com/office/officeart/2005/8/layout/venn2"/>
    <dgm:cxn modelId="{9E69024A-C507-AF4E-80E8-D3E17E2A3917}" type="presParOf" srcId="{1E4CA016-43BF-1342-82FF-A4DB0C771338}" destId="{7E2BA5FE-15E8-024C-834E-1F041189A4FA}" srcOrd="3" destOrd="0" presId="urn:microsoft.com/office/officeart/2005/8/layout/venn2"/>
    <dgm:cxn modelId="{06DC6E27-8C87-A746-802A-FEA20493E425}" type="presParOf" srcId="{7E2BA5FE-15E8-024C-834E-1F041189A4FA}" destId="{FA36A4DE-60C3-6D4E-84F7-DFD6AE0A1A1D}" srcOrd="0" destOrd="0" presId="urn:microsoft.com/office/officeart/2005/8/layout/venn2"/>
    <dgm:cxn modelId="{897933BE-3E99-B84B-B213-6B18EA9CC86B}" type="presParOf" srcId="{7E2BA5FE-15E8-024C-834E-1F041189A4FA}" destId="{1303C11F-E8C7-9443-A321-764296D96B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520B82-F005-4D50-BB15-E10A8A58EEBE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A5B591-3263-45CC-B2D8-DCD8FC37805F}">
      <dgm:prSet phldrT="[Text]" custT="1"/>
      <dgm:spPr>
        <a:noFill/>
        <a:ln>
          <a:solidFill>
            <a:srgbClr val="00A3E0"/>
          </a:solidFill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ar-SA" sz="1800" b="0" i="0" u="none" strike="noStrike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1800" b="0" dirty="0">
            <a:solidFill>
              <a:srgbClr val="5F6369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84BA3E-FE7C-4FE6-B792-286806D0AF79}" type="parTrans" cxnId="{D6567FD8-4709-4391-B053-AC5BD7BDDF40}">
      <dgm:prSet/>
      <dgm:spPr/>
      <dgm:t>
        <a:bodyPr/>
        <a:lstStyle/>
        <a:p>
          <a:endParaRPr lang="en-US"/>
        </a:p>
      </dgm:t>
    </dgm:pt>
    <dgm:pt modelId="{665FDCBF-F5B1-48E1-8848-64349C25A04D}" type="sibTrans" cxnId="{D6567FD8-4709-4391-B053-AC5BD7BDDF40}">
      <dgm:prSet/>
      <dgm:spPr/>
      <dgm:t>
        <a:bodyPr/>
        <a:lstStyle/>
        <a:p>
          <a:endParaRPr lang="en-US"/>
        </a:p>
      </dgm:t>
    </dgm:pt>
    <dgm:pt modelId="{4890D0EE-013D-44E4-A931-790885786AC4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7D1763-B5C7-4CA3-8E2A-54A6E0AE4273}" type="parTrans" cxnId="{4192E0C1-9870-4950-87BB-A219B92833CE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A727AD7-277B-447F-B4E8-4D84DC559F45}" type="sibTrans" cxnId="{4192E0C1-9870-4950-87BB-A219B92833CE}">
      <dgm:prSet/>
      <dgm:spPr/>
      <dgm:t>
        <a:bodyPr/>
        <a:lstStyle/>
        <a:p>
          <a:endParaRPr lang="en-US"/>
        </a:p>
      </dgm:t>
    </dgm:pt>
    <dgm:pt modelId="{6346F0CF-9873-4269-86F2-ABB41F59C34C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300"/>
            </a:lnSpc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389D38-0C3E-4835-A4C6-299E7C14CF92}" type="parTrans" cxnId="{DE82E1AF-8F73-485D-9088-E409BFE13275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9D442A58-F3B4-421E-95A6-4148EC41862A}" type="sibTrans" cxnId="{DE82E1AF-8F73-485D-9088-E409BFE13275}">
      <dgm:prSet/>
      <dgm:spPr/>
      <dgm:t>
        <a:bodyPr/>
        <a:lstStyle/>
        <a:p>
          <a:endParaRPr lang="en-US"/>
        </a:p>
      </dgm:t>
    </dgm:pt>
    <dgm:pt modelId="{F24352E7-1544-4711-924D-55DDE4BC72B3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4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927F518-AC2F-428E-9C55-3DF870E2AFFE}" type="parTrans" cxnId="{6E1FCF49-F50B-4E80-BCBD-E54A508B8CF4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F03AB335-FBC4-4002-95CB-2751A93DDC8A}" type="sibTrans" cxnId="{6E1FCF49-F50B-4E80-BCBD-E54A508B8CF4}">
      <dgm:prSet/>
      <dgm:spPr/>
      <dgm:t>
        <a:bodyPr/>
        <a:lstStyle/>
        <a:p>
          <a:endParaRPr lang="en-US"/>
        </a:p>
      </dgm:t>
    </dgm:pt>
    <dgm:pt modelId="{45B4E2B8-E1AF-4B45-BDF3-3044D3A0D6D7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946484-D0F2-4706-869F-749E96E94DF3}" type="parTrans" cxnId="{59189CC8-2492-411C-892F-E8701BB87CE8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2B75C57-C1E7-4C87-B81B-C1D3870725D5}" type="sibTrans" cxnId="{59189CC8-2492-411C-892F-E8701BB87CE8}">
      <dgm:prSet/>
      <dgm:spPr/>
      <dgm:t>
        <a:bodyPr/>
        <a:lstStyle/>
        <a:p>
          <a:endParaRPr lang="en-US"/>
        </a:p>
      </dgm:t>
    </dgm:pt>
    <dgm:pt modelId="{C85AE21A-29E2-40B6-BDB1-2E5D4D289E5B}" type="pres">
      <dgm:prSet presAssocID="{EB520B82-F005-4D50-BB15-E10A8A58EE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F8F8B5-C7B0-4414-B887-7B2B9BAA4A49}" type="pres">
      <dgm:prSet presAssocID="{D3A5B591-3263-45CC-B2D8-DCD8FC37805F}" presName="centerShape" presStyleLbl="node0" presStyleIdx="0" presStyleCnt="1" custScaleX="112438" custScaleY="112438"/>
      <dgm:spPr/>
    </dgm:pt>
    <dgm:pt modelId="{7B2E1BC4-39AB-4325-A907-A3C0A3AF61B5}" type="pres">
      <dgm:prSet presAssocID="{E37D1763-B5C7-4CA3-8E2A-54A6E0AE4273}" presName="Name9" presStyleLbl="parChTrans1D2" presStyleIdx="0" presStyleCnt="4"/>
      <dgm:spPr/>
    </dgm:pt>
    <dgm:pt modelId="{CA8CCA24-A311-4B65-A926-6874A752E311}" type="pres">
      <dgm:prSet presAssocID="{E37D1763-B5C7-4CA3-8E2A-54A6E0AE4273}" presName="connTx" presStyleLbl="parChTrans1D2" presStyleIdx="0" presStyleCnt="4"/>
      <dgm:spPr/>
    </dgm:pt>
    <dgm:pt modelId="{46621A4A-F011-4A07-B90E-3412184B8182}" type="pres">
      <dgm:prSet presAssocID="{4890D0EE-013D-44E4-A931-790885786AC4}" presName="node" presStyleLbl="node1" presStyleIdx="0" presStyleCnt="4">
        <dgm:presLayoutVars>
          <dgm:bulletEnabled val="1"/>
        </dgm:presLayoutVars>
      </dgm:prSet>
      <dgm:spPr/>
    </dgm:pt>
    <dgm:pt modelId="{7F69A484-F0A3-4C46-A6D2-E80BD8F3E926}" type="pres">
      <dgm:prSet presAssocID="{46389D38-0C3E-4835-A4C6-299E7C14CF92}" presName="Name9" presStyleLbl="parChTrans1D2" presStyleIdx="1" presStyleCnt="4"/>
      <dgm:spPr/>
    </dgm:pt>
    <dgm:pt modelId="{89086F9F-0C1D-4EC5-9744-7FD9A2400CA1}" type="pres">
      <dgm:prSet presAssocID="{46389D38-0C3E-4835-A4C6-299E7C14CF92}" presName="connTx" presStyleLbl="parChTrans1D2" presStyleIdx="1" presStyleCnt="4"/>
      <dgm:spPr/>
    </dgm:pt>
    <dgm:pt modelId="{DB907639-4A0E-49CB-9A67-A6E35CB0F6D4}" type="pres">
      <dgm:prSet presAssocID="{6346F0CF-9873-4269-86F2-ABB41F59C34C}" presName="node" presStyleLbl="node1" presStyleIdx="1" presStyleCnt="4">
        <dgm:presLayoutVars>
          <dgm:bulletEnabled val="1"/>
        </dgm:presLayoutVars>
      </dgm:prSet>
      <dgm:spPr/>
    </dgm:pt>
    <dgm:pt modelId="{55BCF5C7-7D7C-484A-BC8F-0C8ED712B3AE}" type="pres">
      <dgm:prSet presAssocID="{A927F518-AC2F-428E-9C55-3DF870E2AFFE}" presName="Name9" presStyleLbl="parChTrans1D2" presStyleIdx="2" presStyleCnt="4"/>
      <dgm:spPr/>
    </dgm:pt>
    <dgm:pt modelId="{6CCB40C0-FEEF-4BE9-A185-725B9B60C1F0}" type="pres">
      <dgm:prSet presAssocID="{A927F518-AC2F-428E-9C55-3DF870E2AFFE}" presName="connTx" presStyleLbl="parChTrans1D2" presStyleIdx="2" presStyleCnt="4"/>
      <dgm:spPr/>
    </dgm:pt>
    <dgm:pt modelId="{2C22ED8C-B6F3-46A5-806C-94A5977668C5}" type="pres">
      <dgm:prSet presAssocID="{F24352E7-1544-4711-924D-55DDE4BC72B3}" presName="node" presStyleLbl="node1" presStyleIdx="2" presStyleCnt="4">
        <dgm:presLayoutVars>
          <dgm:bulletEnabled val="1"/>
        </dgm:presLayoutVars>
      </dgm:prSet>
      <dgm:spPr/>
    </dgm:pt>
    <dgm:pt modelId="{4BD4B273-9425-4790-928C-D347FBDFF90E}" type="pres">
      <dgm:prSet presAssocID="{F2946484-D0F2-4706-869F-749E96E94DF3}" presName="Name9" presStyleLbl="parChTrans1D2" presStyleIdx="3" presStyleCnt="4"/>
      <dgm:spPr/>
    </dgm:pt>
    <dgm:pt modelId="{27A9DED1-6588-4034-9364-476A6C623652}" type="pres">
      <dgm:prSet presAssocID="{F2946484-D0F2-4706-869F-749E96E94DF3}" presName="connTx" presStyleLbl="parChTrans1D2" presStyleIdx="3" presStyleCnt="4"/>
      <dgm:spPr/>
    </dgm:pt>
    <dgm:pt modelId="{CFB3901E-9317-49F6-AB38-8BBD9749AC26}" type="pres">
      <dgm:prSet presAssocID="{45B4E2B8-E1AF-4B45-BDF3-3044D3A0D6D7}" presName="node" presStyleLbl="node1" presStyleIdx="3" presStyleCnt="4">
        <dgm:presLayoutVars>
          <dgm:bulletEnabled val="1"/>
        </dgm:presLayoutVars>
      </dgm:prSet>
      <dgm:spPr/>
    </dgm:pt>
  </dgm:ptLst>
  <dgm:cxnLst>
    <dgm:cxn modelId="{53666508-5354-4BA4-807A-FC0B16229DF2}" type="presOf" srcId="{A927F518-AC2F-428E-9C55-3DF870E2AFFE}" destId="{6CCB40C0-FEEF-4BE9-A185-725B9B60C1F0}" srcOrd="1" destOrd="0" presId="urn:microsoft.com/office/officeart/2005/8/layout/radial1"/>
    <dgm:cxn modelId="{EE52BD26-AF4D-4255-A5C1-4E345DA916D2}" type="presOf" srcId="{F24352E7-1544-4711-924D-55DDE4BC72B3}" destId="{2C22ED8C-B6F3-46A5-806C-94A5977668C5}" srcOrd="0" destOrd="0" presId="urn:microsoft.com/office/officeart/2005/8/layout/radial1"/>
    <dgm:cxn modelId="{B5F20842-8D2B-4F72-BD20-A75250599391}" type="presOf" srcId="{E37D1763-B5C7-4CA3-8E2A-54A6E0AE4273}" destId="{7B2E1BC4-39AB-4325-A907-A3C0A3AF61B5}" srcOrd="0" destOrd="0" presId="urn:microsoft.com/office/officeart/2005/8/layout/radial1"/>
    <dgm:cxn modelId="{6E1FCF49-F50B-4E80-BCBD-E54A508B8CF4}" srcId="{D3A5B591-3263-45CC-B2D8-DCD8FC37805F}" destId="{F24352E7-1544-4711-924D-55DDE4BC72B3}" srcOrd="2" destOrd="0" parTransId="{A927F518-AC2F-428E-9C55-3DF870E2AFFE}" sibTransId="{F03AB335-FBC4-4002-95CB-2751A93DDC8A}"/>
    <dgm:cxn modelId="{6193EC51-4B78-401C-AC8D-E1AE0370ECEE}" type="presOf" srcId="{A927F518-AC2F-428E-9C55-3DF870E2AFFE}" destId="{55BCF5C7-7D7C-484A-BC8F-0C8ED712B3AE}" srcOrd="0" destOrd="0" presId="urn:microsoft.com/office/officeart/2005/8/layout/radial1"/>
    <dgm:cxn modelId="{EE357157-B214-432B-AAFD-AD5D9A0D72BE}" type="presOf" srcId="{4890D0EE-013D-44E4-A931-790885786AC4}" destId="{46621A4A-F011-4A07-B90E-3412184B8182}" srcOrd="0" destOrd="0" presId="urn:microsoft.com/office/officeart/2005/8/layout/radial1"/>
    <dgm:cxn modelId="{957AC07C-2FBF-4F00-BD76-082BDAA0A49F}" type="presOf" srcId="{46389D38-0C3E-4835-A4C6-299E7C14CF92}" destId="{7F69A484-F0A3-4C46-A6D2-E80BD8F3E926}" srcOrd="0" destOrd="0" presId="urn:microsoft.com/office/officeart/2005/8/layout/radial1"/>
    <dgm:cxn modelId="{3C1FDD82-0CC8-4177-A8E4-B544644D1796}" type="presOf" srcId="{F2946484-D0F2-4706-869F-749E96E94DF3}" destId="{27A9DED1-6588-4034-9364-476A6C623652}" srcOrd="1" destOrd="0" presId="urn:microsoft.com/office/officeart/2005/8/layout/radial1"/>
    <dgm:cxn modelId="{1F5FBCA7-261F-49DF-9019-E15143243BDF}" type="presOf" srcId="{46389D38-0C3E-4835-A4C6-299E7C14CF92}" destId="{89086F9F-0C1D-4EC5-9744-7FD9A2400CA1}" srcOrd="1" destOrd="0" presId="urn:microsoft.com/office/officeart/2005/8/layout/radial1"/>
    <dgm:cxn modelId="{DE82E1AF-8F73-485D-9088-E409BFE13275}" srcId="{D3A5B591-3263-45CC-B2D8-DCD8FC37805F}" destId="{6346F0CF-9873-4269-86F2-ABB41F59C34C}" srcOrd="1" destOrd="0" parTransId="{46389D38-0C3E-4835-A4C6-299E7C14CF92}" sibTransId="{9D442A58-F3B4-421E-95A6-4148EC41862A}"/>
    <dgm:cxn modelId="{166BABBB-1E8F-4AD2-8955-0946F3C3AD90}" type="presOf" srcId="{E37D1763-B5C7-4CA3-8E2A-54A6E0AE4273}" destId="{CA8CCA24-A311-4B65-A926-6874A752E311}" srcOrd="1" destOrd="0" presId="urn:microsoft.com/office/officeart/2005/8/layout/radial1"/>
    <dgm:cxn modelId="{4192E0C1-9870-4950-87BB-A219B92833CE}" srcId="{D3A5B591-3263-45CC-B2D8-DCD8FC37805F}" destId="{4890D0EE-013D-44E4-A931-790885786AC4}" srcOrd="0" destOrd="0" parTransId="{E37D1763-B5C7-4CA3-8E2A-54A6E0AE4273}" sibTransId="{2A727AD7-277B-447F-B4E8-4D84DC559F45}"/>
    <dgm:cxn modelId="{26D3C9C6-CB6B-4814-B045-C7308B113421}" type="presOf" srcId="{6346F0CF-9873-4269-86F2-ABB41F59C34C}" destId="{DB907639-4A0E-49CB-9A67-A6E35CB0F6D4}" srcOrd="0" destOrd="0" presId="urn:microsoft.com/office/officeart/2005/8/layout/radial1"/>
    <dgm:cxn modelId="{59189CC8-2492-411C-892F-E8701BB87CE8}" srcId="{D3A5B591-3263-45CC-B2D8-DCD8FC37805F}" destId="{45B4E2B8-E1AF-4B45-BDF3-3044D3A0D6D7}" srcOrd="3" destOrd="0" parTransId="{F2946484-D0F2-4706-869F-749E96E94DF3}" sibTransId="{22B75C57-C1E7-4C87-B81B-C1D3870725D5}"/>
    <dgm:cxn modelId="{3F28B1D0-6872-4885-B3B5-2C3B9B15C6DE}" type="presOf" srcId="{D3A5B591-3263-45CC-B2D8-DCD8FC37805F}" destId="{5DF8F8B5-C7B0-4414-B887-7B2B9BAA4A49}" srcOrd="0" destOrd="0" presId="urn:microsoft.com/office/officeart/2005/8/layout/radial1"/>
    <dgm:cxn modelId="{D6567FD8-4709-4391-B053-AC5BD7BDDF40}" srcId="{EB520B82-F005-4D50-BB15-E10A8A58EEBE}" destId="{D3A5B591-3263-45CC-B2D8-DCD8FC37805F}" srcOrd="0" destOrd="0" parTransId="{FD84BA3E-FE7C-4FE6-B792-286806D0AF79}" sibTransId="{665FDCBF-F5B1-48E1-8848-64349C25A04D}"/>
    <dgm:cxn modelId="{224551DC-DBE9-4831-8563-8CA1D0C50CE2}" type="presOf" srcId="{F2946484-D0F2-4706-869F-749E96E94DF3}" destId="{4BD4B273-9425-4790-928C-D347FBDFF90E}" srcOrd="0" destOrd="0" presId="urn:microsoft.com/office/officeart/2005/8/layout/radial1"/>
    <dgm:cxn modelId="{8FFFD6E6-3033-4740-AF98-0A9A4993D2C0}" type="presOf" srcId="{45B4E2B8-E1AF-4B45-BDF3-3044D3A0D6D7}" destId="{CFB3901E-9317-49F6-AB38-8BBD9749AC26}" srcOrd="0" destOrd="0" presId="urn:microsoft.com/office/officeart/2005/8/layout/radial1"/>
    <dgm:cxn modelId="{229285F6-4F7A-402B-BE41-4491AF3D1E99}" type="presOf" srcId="{EB520B82-F005-4D50-BB15-E10A8A58EEBE}" destId="{C85AE21A-29E2-40B6-BDB1-2E5D4D289E5B}" srcOrd="0" destOrd="0" presId="urn:microsoft.com/office/officeart/2005/8/layout/radial1"/>
    <dgm:cxn modelId="{F54456EF-1BA7-479D-851B-A1C6B5610A09}" type="presParOf" srcId="{C85AE21A-29E2-40B6-BDB1-2E5D4D289E5B}" destId="{5DF8F8B5-C7B0-4414-B887-7B2B9BAA4A49}" srcOrd="0" destOrd="0" presId="urn:microsoft.com/office/officeart/2005/8/layout/radial1"/>
    <dgm:cxn modelId="{65788350-1A84-40E8-9CE8-9C8F17FC03D3}" type="presParOf" srcId="{C85AE21A-29E2-40B6-BDB1-2E5D4D289E5B}" destId="{7B2E1BC4-39AB-4325-A907-A3C0A3AF61B5}" srcOrd="1" destOrd="0" presId="urn:microsoft.com/office/officeart/2005/8/layout/radial1"/>
    <dgm:cxn modelId="{B41D3D89-1423-42B9-BFEA-B0E892426C6E}" type="presParOf" srcId="{7B2E1BC4-39AB-4325-A907-A3C0A3AF61B5}" destId="{CA8CCA24-A311-4B65-A926-6874A752E311}" srcOrd="0" destOrd="0" presId="urn:microsoft.com/office/officeart/2005/8/layout/radial1"/>
    <dgm:cxn modelId="{C0989218-ED3F-487E-A12D-D25C285E3D80}" type="presParOf" srcId="{C85AE21A-29E2-40B6-BDB1-2E5D4D289E5B}" destId="{46621A4A-F011-4A07-B90E-3412184B8182}" srcOrd="2" destOrd="0" presId="urn:microsoft.com/office/officeart/2005/8/layout/radial1"/>
    <dgm:cxn modelId="{BA7C97C1-6F99-43CA-A37D-237BB435AAAB}" type="presParOf" srcId="{C85AE21A-29E2-40B6-BDB1-2E5D4D289E5B}" destId="{7F69A484-F0A3-4C46-A6D2-E80BD8F3E926}" srcOrd="3" destOrd="0" presId="urn:microsoft.com/office/officeart/2005/8/layout/radial1"/>
    <dgm:cxn modelId="{7D99B15D-5DCB-48C7-9D8A-A350F34F3941}" type="presParOf" srcId="{7F69A484-F0A3-4C46-A6D2-E80BD8F3E926}" destId="{89086F9F-0C1D-4EC5-9744-7FD9A2400CA1}" srcOrd="0" destOrd="0" presId="urn:microsoft.com/office/officeart/2005/8/layout/radial1"/>
    <dgm:cxn modelId="{83D52A7F-A63E-4796-A749-203B80EDD10A}" type="presParOf" srcId="{C85AE21A-29E2-40B6-BDB1-2E5D4D289E5B}" destId="{DB907639-4A0E-49CB-9A67-A6E35CB0F6D4}" srcOrd="4" destOrd="0" presId="urn:microsoft.com/office/officeart/2005/8/layout/radial1"/>
    <dgm:cxn modelId="{2F59D57E-609F-409A-B57F-ABD2DD54A9C3}" type="presParOf" srcId="{C85AE21A-29E2-40B6-BDB1-2E5D4D289E5B}" destId="{55BCF5C7-7D7C-484A-BC8F-0C8ED712B3AE}" srcOrd="5" destOrd="0" presId="urn:microsoft.com/office/officeart/2005/8/layout/radial1"/>
    <dgm:cxn modelId="{B18E1ED4-8101-4423-A77B-271B60D73356}" type="presParOf" srcId="{55BCF5C7-7D7C-484A-BC8F-0C8ED712B3AE}" destId="{6CCB40C0-FEEF-4BE9-A185-725B9B60C1F0}" srcOrd="0" destOrd="0" presId="urn:microsoft.com/office/officeart/2005/8/layout/radial1"/>
    <dgm:cxn modelId="{ABA0BCB6-1023-429C-B5B3-F6A5E7B350DF}" type="presParOf" srcId="{C85AE21A-29E2-40B6-BDB1-2E5D4D289E5B}" destId="{2C22ED8C-B6F3-46A5-806C-94A5977668C5}" srcOrd="6" destOrd="0" presId="urn:microsoft.com/office/officeart/2005/8/layout/radial1"/>
    <dgm:cxn modelId="{B73A65F0-F34C-46F7-AE6F-BF350549C356}" type="presParOf" srcId="{C85AE21A-29E2-40B6-BDB1-2E5D4D289E5B}" destId="{4BD4B273-9425-4790-928C-D347FBDFF90E}" srcOrd="7" destOrd="0" presId="urn:microsoft.com/office/officeart/2005/8/layout/radial1"/>
    <dgm:cxn modelId="{7497732D-7707-4F48-9411-EB5959725895}" type="presParOf" srcId="{4BD4B273-9425-4790-928C-D347FBDFF90E}" destId="{27A9DED1-6588-4034-9364-476A6C623652}" srcOrd="0" destOrd="0" presId="urn:microsoft.com/office/officeart/2005/8/layout/radial1"/>
    <dgm:cxn modelId="{1B8F293A-EEC6-4E9A-830E-C1A7BEED5D51}" type="presParOf" srcId="{C85AE21A-29E2-40B6-BDB1-2E5D4D289E5B}" destId="{CFB3901E-9317-49F6-AB38-8BBD9749AC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69582-7C62-4A57-9C74-F24F8D9FBF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9F47EA2-EBD8-42D9-8BE9-B2F3E8241277}">
      <dgm:prSet phldrT="[Text]" custT="1"/>
      <dgm:spPr>
        <a:solidFill>
          <a:srgbClr val="00843D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نص</a:t>
          </a:r>
          <a:endParaRPr lang="en-US" sz="1400" b="1" dirty="0">
            <a:solidFill>
              <a:schemeClr val="bg1"/>
            </a:solidFill>
            <a:effectLst/>
          </a:endParaRPr>
        </a:p>
      </dgm:t>
    </dgm:pt>
    <dgm:pt modelId="{EA69008E-D3F3-483B-91CF-5570B266ADB1}" type="parTrans" cxnId="{E059EB9E-4DFA-4782-9BC7-AF63EA43E7AC}">
      <dgm:prSet/>
      <dgm:spPr/>
      <dgm:t>
        <a:bodyPr/>
        <a:lstStyle/>
        <a:p>
          <a:endParaRPr lang="en-US"/>
        </a:p>
      </dgm:t>
    </dgm:pt>
    <dgm:pt modelId="{ECDFB9DF-BAE5-412A-BA54-E8BD87517E2F}" type="sibTrans" cxnId="{E059EB9E-4DFA-4782-9BC7-AF63EA43E7AC}">
      <dgm:prSet/>
      <dgm:spPr/>
      <dgm:t>
        <a:bodyPr/>
        <a:lstStyle/>
        <a:p>
          <a:endParaRPr lang="en-US"/>
        </a:p>
      </dgm:t>
    </dgm:pt>
    <dgm:pt modelId="{2AAA578C-B560-487A-BF42-3745BC812D4A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BF05401-8DFB-4ED3-ACEB-4FAE495C5733}" type="sibTrans" cxnId="{447E022A-CCF8-4F8D-8571-C3D251005144}">
      <dgm:prSet/>
      <dgm:spPr/>
      <dgm:t>
        <a:bodyPr/>
        <a:lstStyle/>
        <a:p>
          <a:endParaRPr lang="en-US"/>
        </a:p>
      </dgm:t>
    </dgm:pt>
    <dgm:pt modelId="{1D4F9F13-DC5B-458C-A07D-5A6B083DB34D}" type="parTrans" cxnId="{447E022A-CCF8-4F8D-8571-C3D251005144}">
      <dgm:prSet/>
      <dgm:spPr/>
      <dgm:t>
        <a:bodyPr/>
        <a:lstStyle/>
        <a:p>
          <a:endParaRPr lang="en-US"/>
        </a:p>
      </dgm:t>
    </dgm:pt>
    <dgm:pt modelId="{90D61796-23B5-415E-950C-512BA9BBCB9B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5C4FAD96-642A-4E84-9870-02B8819650E7}" type="sibTrans" cxnId="{53F0EBA0-4D25-44AF-BEAE-F360058E109B}">
      <dgm:prSet/>
      <dgm:spPr/>
      <dgm:t>
        <a:bodyPr/>
        <a:lstStyle/>
        <a:p>
          <a:endParaRPr lang="en-US"/>
        </a:p>
      </dgm:t>
    </dgm:pt>
    <dgm:pt modelId="{1107044C-2B87-4C5F-9BE3-9AE071D34103}" type="parTrans" cxnId="{53F0EBA0-4D25-44AF-BEAE-F360058E109B}">
      <dgm:prSet/>
      <dgm:spPr/>
      <dgm:t>
        <a:bodyPr/>
        <a:lstStyle/>
        <a:p>
          <a:endParaRPr lang="en-US"/>
        </a:p>
      </dgm:t>
    </dgm:pt>
    <dgm:pt modelId="{A56D4857-C3CD-403A-8515-BB0CECBEB326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EB97ACA7-A310-431F-9280-24A10E8DCF6D}" type="sibTrans" cxnId="{AF1672D9-490D-42FE-A961-742813BEFBB2}">
      <dgm:prSet/>
      <dgm:spPr/>
      <dgm:t>
        <a:bodyPr/>
        <a:lstStyle/>
        <a:p>
          <a:endParaRPr lang="en-US"/>
        </a:p>
      </dgm:t>
    </dgm:pt>
    <dgm:pt modelId="{82624FA9-50B7-404F-99C2-1601C6DE1F29}" type="parTrans" cxnId="{AF1672D9-490D-42FE-A961-742813BEFBB2}">
      <dgm:prSet/>
      <dgm:spPr/>
      <dgm:t>
        <a:bodyPr/>
        <a:lstStyle/>
        <a:p>
          <a:endParaRPr lang="en-US"/>
        </a:p>
      </dgm:t>
    </dgm:pt>
    <dgm:pt modelId="{5FC04CF5-6559-4822-815D-9FFA3B196EAC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88F10024-5C5D-441A-BE86-556D956F4F54}" type="sibTrans" cxnId="{EEA3A7C8-1350-44F6-B23C-B44CE8DE5390}">
      <dgm:prSet/>
      <dgm:spPr/>
      <dgm:t>
        <a:bodyPr/>
        <a:lstStyle/>
        <a:p>
          <a:endParaRPr lang="en-US"/>
        </a:p>
      </dgm:t>
    </dgm:pt>
    <dgm:pt modelId="{DF47B6FD-FFA8-4A1F-882A-3C8928DEDEAF}" type="parTrans" cxnId="{EEA3A7C8-1350-44F6-B23C-B44CE8DE5390}">
      <dgm:prSet/>
      <dgm:spPr/>
      <dgm:t>
        <a:bodyPr/>
        <a:lstStyle/>
        <a:p>
          <a:endParaRPr lang="en-US"/>
        </a:p>
      </dgm:t>
    </dgm:pt>
    <dgm:pt modelId="{68333834-EF23-40E9-A353-050D47E8DF27}">
      <dgm:prSet custT="1"/>
      <dgm:spPr>
        <a:solidFill>
          <a:srgbClr val="84BD00"/>
        </a:solidFill>
        <a:ln>
          <a:noFill/>
        </a:ln>
      </dgm:spPr>
      <dgm:t>
        <a:bodyPr/>
        <a:lstStyle/>
        <a:p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B4C2914-AA22-43D7-8AF3-1399319ECF12}" type="sibTrans" cxnId="{08B90487-E310-4D56-A987-F51FE8ACA584}">
      <dgm:prSet/>
      <dgm:spPr/>
      <dgm:t>
        <a:bodyPr/>
        <a:lstStyle/>
        <a:p>
          <a:endParaRPr lang="en-US"/>
        </a:p>
      </dgm:t>
    </dgm:pt>
    <dgm:pt modelId="{C7ED85A0-348B-4CD9-BCBF-2C5320F38E21}" type="parTrans" cxnId="{08B90487-E310-4D56-A987-F51FE8ACA584}">
      <dgm:prSet/>
      <dgm:spPr/>
      <dgm:t>
        <a:bodyPr/>
        <a:lstStyle/>
        <a:p>
          <a:endParaRPr lang="en-US"/>
        </a:p>
      </dgm:t>
    </dgm:pt>
    <dgm:pt modelId="{FCF48DE1-85F2-4C0C-A29C-D4E22A0740BF}" type="pres">
      <dgm:prSet presAssocID="{DD969582-7C62-4A57-9C74-F24F8D9FBF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B24079-E6E0-4C50-808B-11B87AAB930B}" type="pres">
      <dgm:prSet presAssocID="{E9F47EA2-EBD8-42D9-8BE9-B2F3E8241277}" presName="centerShape" presStyleLbl="node0" presStyleIdx="0" presStyleCnt="1"/>
      <dgm:spPr/>
    </dgm:pt>
    <dgm:pt modelId="{B6BE5C51-B2CF-4D6C-8948-28F0660AA6C6}" type="pres">
      <dgm:prSet presAssocID="{1D4F9F13-DC5B-458C-A07D-5A6B083DB34D}" presName="Name9" presStyleLbl="parChTrans1D2" presStyleIdx="0" presStyleCnt="5"/>
      <dgm:spPr/>
    </dgm:pt>
    <dgm:pt modelId="{8EA0C58D-01E4-4C94-BA0D-5B456F0DAFFB}" type="pres">
      <dgm:prSet presAssocID="{1D4F9F13-DC5B-458C-A07D-5A6B083DB34D}" presName="connTx" presStyleLbl="parChTrans1D2" presStyleIdx="0" presStyleCnt="5"/>
      <dgm:spPr/>
    </dgm:pt>
    <dgm:pt modelId="{BCC28E32-B98C-4125-95CC-22DABA9AE789}" type="pres">
      <dgm:prSet presAssocID="{2AAA578C-B560-487A-BF42-3745BC812D4A}" presName="node" presStyleLbl="node1" presStyleIdx="0" presStyleCnt="5">
        <dgm:presLayoutVars>
          <dgm:bulletEnabled val="1"/>
        </dgm:presLayoutVars>
      </dgm:prSet>
      <dgm:spPr/>
    </dgm:pt>
    <dgm:pt modelId="{CD213956-0657-46FC-8EB4-2FD03E3D1A09}" type="pres">
      <dgm:prSet presAssocID="{1107044C-2B87-4C5F-9BE3-9AE071D34103}" presName="Name9" presStyleLbl="parChTrans1D2" presStyleIdx="1" presStyleCnt="5"/>
      <dgm:spPr/>
    </dgm:pt>
    <dgm:pt modelId="{8C1DF64F-CD30-4479-B5F9-E198ABBE3523}" type="pres">
      <dgm:prSet presAssocID="{1107044C-2B87-4C5F-9BE3-9AE071D34103}" presName="connTx" presStyleLbl="parChTrans1D2" presStyleIdx="1" presStyleCnt="5"/>
      <dgm:spPr/>
    </dgm:pt>
    <dgm:pt modelId="{F08EE943-CC54-42FD-A525-56D36C63D472}" type="pres">
      <dgm:prSet presAssocID="{90D61796-23B5-415E-950C-512BA9BBCB9B}" presName="node" presStyleLbl="node1" presStyleIdx="1" presStyleCnt="5">
        <dgm:presLayoutVars>
          <dgm:bulletEnabled val="1"/>
        </dgm:presLayoutVars>
      </dgm:prSet>
      <dgm:spPr/>
    </dgm:pt>
    <dgm:pt modelId="{E9520169-FA7B-4CAC-BFA4-15152B34FD1A}" type="pres">
      <dgm:prSet presAssocID="{82624FA9-50B7-404F-99C2-1601C6DE1F29}" presName="Name9" presStyleLbl="parChTrans1D2" presStyleIdx="2" presStyleCnt="5"/>
      <dgm:spPr/>
    </dgm:pt>
    <dgm:pt modelId="{AC12A628-0739-43A9-B16C-B1C3115573C5}" type="pres">
      <dgm:prSet presAssocID="{82624FA9-50B7-404F-99C2-1601C6DE1F29}" presName="connTx" presStyleLbl="parChTrans1D2" presStyleIdx="2" presStyleCnt="5"/>
      <dgm:spPr/>
    </dgm:pt>
    <dgm:pt modelId="{67C609FE-266F-49E7-B808-5BFB2E85540D}" type="pres">
      <dgm:prSet presAssocID="{A56D4857-C3CD-403A-8515-BB0CECBEB326}" presName="node" presStyleLbl="node1" presStyleIdx="2" presStyleCnt="5">
        <dgm:presLayoutVars>
          <dgm:bulletEnabled val="1"/>
        </dgm:presLayoutVars>
      </dgm:prSet>
      <dgm:spPr/>
    </dgm:pt>
    <dgm:pt modelId="{A0E17DA5-2B5F-424B-8C40-E84A51AF44CE}" type="pres">
      <dgm:prSet presAssocID="{DF47B6FD-FFA8-4A1F-882A-3C8928DEDEAF}" presName="Name9" presStyleLbl="parChTrans1D2" presStyleIdx="3" presStyleCnt="5"/>
      <dgm:spPr/>
    </dgm:pt>
    <dgm:pt modelId="{BBD7D59E-9227-4283-ADB8-B8B5A323FB88}" type="pres">
      <dgm:prSet presAssocID="{DF47B6FD-FFA8-4A1F-882A-3C8928DEDEAF}" presName="connTx" presStyleLbl="parChTrans1D2" presStyleIdx="3" presStyleCnt="5"/>
      <dgm:spPr/>
    </dgm:pt>
    <dgm:pt modelId="{CB5A0E0D-5070-4626-9855-B0700ACFF4F9}" type="pres">
      <dgm:prSet presAssocID="{5FC04CF5-6559-4822-815D-9FFA3B196EAC}" presName="node" presStyleLbl="node1" presStyleIdx="3" presStyleCnt="5">
        <dgm:presLayoutVars>
          <dgm:bulletEnabled val="1"/>
        </dgm:presLayoutVars>
      </dgm:prSet>
      <dgm:spPr/>
    </dgm:pt>
    <dgm:pt modelId="{A4BCC62D-8329-4C96-9B9C-E24E268BFC56}" type="pres">
      <dgm:prSet presAssocID="{C7ED85A0-348B-4CD9-BCBF-2C5320F38E21}" presName="Name9" presStyleLbl="parChTrans1D2" presStyleIdx="4" presStyleCnt="5"/>
      <dgm:spPr/>
    </dgm:pt>
    <dgm:pt modelId="{3632C59F-E8D6-4B86-939F-8A89E37A7DF8}" type="pres">
      <dgm:prSet presAssocID="{C7ED85A0-348B-4CD9-BCBF-2C5320F38E21}" presName="connTx" presStyleLbl="parChTrans1D2" presStyleIdx="4" presStyleCnt="5"/>
      <dgm:spPr/>
    </dgm:pt>
    <dgm:pt modelId="{515CC64A-B7A5-4EDF-B24B-F4B8D2172315}" type="pres">
      <dgm:prSet presAssocID="{68333834-EF23-40E9-A353-050D47E8DF27}" presName="node" presStyleLbl="node1" presStyleIdx="4" presStyleCnt="5">
        <dgm:presLayoutVars>
          <dgm:bulletEnabled val="1"/>
        </dgm:presLayoutVars>
      </dgm:prSet>
      <dgm:spPr/>
    </dgm:pt>
  </dgm:ptLst>
  <dgm:cxnLst>
    <dgm:cxn modelId="{5DAEC606-2797-433D-A7B5-60E230B6E8D0}" type="presOf" srcId="{DF47B6FD-FFA8-4A1F-882A-3C8928DEDEAF}" destId="{BBD7D59E-9227-4283-ADB8-B8B5A323FB88}" srcOrd="1" destOrd="0" presId="urn:microsoft.com/office/officeart/2005/8/layout/radial1"/>
    <dgm:cxn modelId="{7AF38213-F365-478C-BFEB-4400604EAF3B}" type="presOf" srcId="{DD969582-7C62-4A57-9C74-F24F8D9FBF60}" destId="{FCF48DE1-85F2-4C0C-A29C-D4E22A0740BF}" srcOrd="0" destOrd="0" presId="urn:microsoft.com/office/officeart/2005/8/layout/radial1"/>
    <dgm:cxn modelId="{93ABC727-117D-43E9-8F29-E74946551541}" type="presOf" srcId="{1D4F9F13-DC5B-458C-A07D-5A6B083DB34D}" destId="{8EA0C58D-01E4-4C94-BA0D-5B456F0DAFFB}" srcOrd="1" destOrd="0" presId="urn:microsoft.com/office/officeart/2005/8/layout/radial1"/>
    <dgm:cxn modelId="{447E022A-CCF8-4F8D-8571-C3D251005144}" srcId="{E9F47EA2-EBD8-42D9-8BE9-B2F3E8241277}" destId="{2AAA578C-B560-487A-BF42-3745BC812D4A}" srcOrd="0" destOrd="0" parTransId="{1D4F9F13-DC5B-458C-A07D-5A6B083DB34D}" sibTransId="{DBF05401-8DFB-4ED3-ACEB-4FAE495C5733}"/>
    <dgm:cxn modelId="{8357562F-8C06-49A6-90A6-03CEF61B92F2}" type="presOf" srcId="{5FC04CF5-6559-4822-815D-9FFA3B196EAC}" destId="{CB5A0E0D-5070-4626-9855-B0700ACFF4F9}" srcOrd="0" destOrd="0" presId="urn:microsoft.com/office/officeart/2005/8/layout/radial1"/>
    <dgm:cxn modelId="{7193D832-20D8-4C3C-A686-FAD134DA4441}" type="presOf" srcId="{A56D4857-C3CD-403A-8515-BB0CECBEB326}" destId="{67C609FE-266F-49E7-B808-5BFB2E85540D}" srcOrd="0" destOrd="0" presId="urn:microsoft.com/office/officeart/2005/8/layout/radial1"/>
    <dgm:cxn modelId="{C0FCBA34-1B51-42FE-A2E2-15ADC43F74BC}" type="presOf" srcId="{DF47B6FD-FFA8-4A1F-882A-3C8928DEDEAF}" destId="{A0E17DA5-2B5F-424B-8C40-E84A51AF44CE}" srcOrd="0" destOrd="0" presId="urn:microsoft.com/office/officeart/2005/8/layout/radial1"/>
    <dgm:cxn modelId="{F662DD61-CA9F-4835-BED9-F2472A6154ED}" type="presOf" srcId="{C7ED85A0-348B-4CD9-BCBF-2C5320F38E21}" destId="{3632C59F-E8D6-4B86-939F-8A89E37A7DF8}" srcOrd="1" destOrd="0" presId="urn:microsoft.com/office/officeart/2005/8/layout/radial1"/>
    <dgm:cxn modelId="{7FA9BA4D-3FA4-4035-B6CC-F2BF6735C0F0}" type="presOf" srcId="{82624FA9-50B7-404F-99C2-1601C6DE1F29}" destId="{E9520169-FA7B-4CAC-BFA4-15152B34FD1A}" srcOrd="0" destOrd="0" presId="urn:microsoft.com/office/officeart/2005/8/layout/radial1"/>
    <dgm:cxn modelId="{092AB878-1D7F-4F76-B7E2-EB4881E7AA4A}" type="presOf" srcId="{90D61796-23B5-415E-950C-512BA9BBCB9B}" destId="{F08EE943-CC54-42FD-A525-56D36C63D472}" srcOrd="0" destOrd="0" presId="urn:microsoft.com/office/officeart/2005/8/layout/radial1"/>
    <dgm:cxn modelId="{7293E085-A457-4511-AA3D-C7656241A7C8}" type="presOf" srcId="{1107044C-2B87-4C5F-9BE3-9AE071D34103}" destId="{CD213956-0657-46FC-8EB4-2FD03E3D1A09}" srcOrd="0" destOrd="0" presId="urn:microsoft.com/office/officeart/2005/8/layout/radial1"/>
    <dgm:cxn modelId="{08B90487-E310-4D56-A987-F51FE8ACA584}" srcId="{E9F47EA2-EBD8-42D9-8BE9-B2F3E8241277}" destId="{68333834-EF23-40E9-A353-050D47E8DF27}" srcOrd="4" destOrd="0" parTransId="{C7ED85A0-348B-4CD9-BCBF-2C5320F38E21}" sibTransId="{DB4C2914-AA22-43D7-8AF3-1399319ECF12}"/>
    <dgm:cxn modelId="{F7B2599B-8128-4B69-9247-91ACDF33277E}" type="presOf" srcId="{82624FA9-50B7-404F-99C2-1601C6DE1F29}" destId="{AC12A628-0739-43A9-B16C-B1C3115573C5}" srcOrd="1" destOrd="0" presId="urn:microsoft.com/office/officeart/2005/8/layout/radial1"/>
    <dgm:cxn modelId="{6E533B9C-34B0-4571-8618-3FEA550EFD08}" type="presOf" srcId="{1D4F9F13-DC5B-458C-A07D-5A6B083DB34D}" destId="{B6BE5C51-B2CF-4D6C-8948-28F0660AA6C6}" srcOrd="0" destOrd="0" presId="urn:microsoft.com/office/officeart/2005/8/layout/radial1"/>
    <dgm:cxn modelId="{7407479D-F812-479E-9CFA-DE2E37F72507}" type="presOf" srcId="{E9F47EA2-EBD8-42D9-8BE9-B2F3E8241277}" destId="{20B24079-E6E0-4C50-808B-11B87AAB930B}" srcOrd="0" destOrd="0" presId="urn:microsoft.com/office/officeart/2005/8/layout/radial1"/>
    <dgm:cxn modelId="{E059EB9E-4DFA-4782-9BC7-AF63EA43E7AC}" srcId="{DD969582-7C62-4A57-9C74-F24F8D9FBF60}" destId="{E9F47EA2-EBD8-42D9-8BE9-B2F3E8241277}" srcOrd="0" destOrd="0" parTransId="{EA69008E-D3F3-483B-91CF-5570B266ADB1}" sibTransId="{ECDFB9DF-BAE5-412A-BA54-E8BD87517E2F}"/>
    <dgm:cxn modelId="{53F0EBA0-4D25-44AF-BEAE-F360058E109B}" srcId="{E9F47EA2-EBD8-42D9-8BE9-B2F3E8241277}" destId="{90D61796-23B5-415E-950C-512BA9BBCB9B}" srcOrd="1" destOrd="0" parTransId="{1107044C-2B87-4C5F-9BE3-9AE071D34103}" sibTransId="{5C4FAD96-642A-4E84-9870-02B8819650E7}"/>
    <dgm:cxn modelId="{EEA3A7C8-1350-44F6-B23C-B44CE8DE5390}" srcId="{E9F47EA2-EBD8-42D9-8BE9-B2F3E8241277}" destId="{5FC04CF5-6559-4822-815D-9FFA3B196EAC}" srcOrd="3" destOrd="0" parTransId="{DF47B6FD-FFA8-4A1F-882A-3C8928DEDEAF}" sibTransId="{88F10024-5C5D-441A-BE86-556D956F4F54}"/>
    <dgm:cxn modelId="{C126BECB-FBCC-49B8-A374-4BEBBA6A96AF}" type="presOf" srcId="{2AAA578C-B560-487A-BF42-3745BC812D4A}" destId="{BCC28E32-B98C-4125-95CC-22DABA9AE789}" srcOrd="0" destOrd="0" presId="urn:microsoft.com/office/officeart/2005/8/layout/radial1"/>
    <dgm:cxn modelId="{944B3BD0-CAD7-4A7F-908E-325F87B30DC2}" type="presOf" srcId="{C7ED85A0-348B-4CD9-BCBF-2C5320F38E21}" destId="{A4BCC62D-8329-4C96-9B9C-E24E268BFC56}" srcOrd="0" destOrd="0" presId="urn:microsoft.com/office/officeart/2005/8/layout/radial1"/>
    <dgm:cxn modelId="{7A450ED8-6B27-4165-8ECF-733A69AC2257}" type="presOf" srcId="{1107044C-2B87-4C5F-9BE3-9AE071D34103}" destId="{8C1DF64F-CD30-4479-B5F9-E198ABBE3523}" srcOrd="1" destOrd="0" presId="urn:microsoft.com/office/officeart/2005/8/layout/radial1"/>
    <dgm:cxn modelId="{AF1672D9-490D-42FE-A961-742813BEFBB2}" srcId="{E9F47EA2-EBD8-42D9-8BE9-B2F3E8241277}" destId="{A56D4857-C3CD-403A-8515-BB0CECBEB326}" srcOrd="2" destOrd="0" parTransId="{82624FA9-50B7-404F-99C2-1601C6DE1F29}" sibTransId="{EB97ACA7-A310-431F-9280-24A10E8DCF6D}"/>
    <dgm:cxn modelId="{F85A3FF4-C49E-4FA0-91DF-3A3C11018E32}" type="presOf" srcId="{68333834-EF23-40E9-A353-050D47E8DF27}" destId="{515CC64A-B7A5-4EDF-B24B-F4B8D2172315}" srcOrd="0" destOrd="0" presId="urn:microsoft.com/office/officeart/2005/8/layout/radial1"/>
    <dgm:cxn modelId="{D1412F3E-557A-4165-B8AF-E8308F85530D}" type="presParOf" srcId="{FCF48DE1-85F2-4C0C-A29C-D4E22A0740BF}" destId="{20B24079-E6E0-4C50-808B-11B87AAB930B}" srcOrd="0" destOrd="0" presId="urn:microsoft.com/office/officeart/2005/8/layout/radial1"/>
    <dgm:cxn modelId="{2F6B7031-00B5-46AE-BAB2-029EF9681A54}" type="presParOf" srcId="{FCF48DE1-85F2-4C0C-A29C-D4E22A0740BF}" destId="{B6BE5C51-B2CF-4D6C-8948-28F0660AA6C6}" srcOrd="1" destOrd="0" presId="urn:microsoft.com/office/officeart/2005/8/layout/radial1"/>
    <dgm:cxn modelId="{19147681-D814-4257-BB7F-DF3716406474}" type="presParOf" srcId="{B6BE5C51-B2CF-4D6C-8948-28F0660AA6C6}" destId="{8EA0C58D-01E4-4C94-BA0D-5B456F0DAFFB}" srcOrd="0" destOrd="0" presId="urn:microsoft.com/office/officeart/2005/8/layout/radial1"/>
    <dgm:cxn modelId="{D70C01FA-E6C7-4C9F-8211-E71AC15CFC27}" type="presParOf" srcId="{FCF48DE1-85F2-4C0C-A29C-D4E22A0740BF}" destId="{BCC28E32-B98C-4125-95CC-22DABA9AE789}" srcOrd="2" destOrd="0" presId="urn:microsoft.com/office/officeart/2005/8/layout/radial1"/>
    <dgm:cxn modelId="{233264FA-010C-4AD5-94CA-97A545BDCC6D}" type="presParOf" srcId="{FCF48DE1-85F2-4C0C-A29C-D4E22A0740BF}" destId="{CD213956-0657-46FC-8EB4-2FD03E3D1A09}" srcOrd="3" destOrd="0" presId="urn:microsoft.com/office/officeart/2005/8/layout/radial1"/>
    <dgm:cxn modelId="{1CD1D974-E453-4F25-836C-1D203DC8C885}" type="presParOf" srcId="{CD213956-0657-46FC-8EB4-2FD03E3D1A09}" destId="{8C1DF64F-CD30-4479-B5F9-E198ABBE3523}" srcOrd="0" destOrd="0" presId="urn:microsoft.com/office/officeart/2005/8/layout/radial1"/>
    <dgm:cxn modelId="{31BCB536-1B8F-4FAB-BD0A-5C233D019FAF}" type="presParOf" srcId="{FCF48DE1-85F2-4C0C-A29C-D4E22A0740BF}" destId="{F08EE943-CC54-42FD-A525-56D36C63D472}" srcOrd="4" destOrd="0" presId="urn:microsoft.com/office/officeart/2005/8/layout/radial1"/>
    <dgm:cxn modelId="{CD04387E-C6E8-4EF9-AD55-BE827921A22D}" type="presParOf" srcId="{FCF48DE1-85F2-4C0C-A29C-D4E22A0740BF}" destId="{E9520169-FA7B-4CAC-BFA4-15152B34FD1A}" srcOrd="5" destOrd="0" presId="urn:microsoft.com/office/officeart/2005/8/layout/radial1"/>
    <dgm:cxn modelId="{FBB11447-62EA-43AC-9586-8663766BAF98}" type="presParOf" srcId="{E9520169-FA7B-4CAC-BFA4-15152B34FD1A}" destId="{AC12A628-0739-43A9-B16C-B1C3115573C5}" srcOrd="0" destOrd="0" presId="urn:microsoft.com/office/officeart/2005/8/layout/radial1"/>
    <dgm:cxn modelId="{E9B45038-C9FE-4B01-AAE5-F513DA64EE13}" type="presParOf" srcId="{FCF48DE1-85F2-4C0C-A29C-D4E22A0740BF}" destId="{67C609FE-266F-49E7-B808-5BFB2E85540D}" srcOrd="6" destOrd="0" presId="urn:microsoft.com/office/officeart/2005/8/layout/radial1"/>
    <dgm:cxn modelId="{269E5FF8-CB1F-4DB4-8409-6E3A962B128D}" type="presParOf" srcId="{FCF48DE1-85F2-4C0C-A29C-D4E22A0740BF}" destId="{A0E17DA5-2B5F-424B-8C40-E84A51AF44CE}" srcOrd="7" destOrd="0" presId="urn:microsoft.com/office/officeart/2005/8/layout/radial1"/>
    <dgm:cxn modelId="{4BFDB046-4ED1-434C-8268-3B4FA4B2FBD6}" type="presParOf" srcId="{A0E17DA5-2B5F-424B-8C40-E84A51AF44CE}" destId="{BBD7D59E-9227-4283-ADB8-B8B5A323FB88}" srcOrd="0" destOrd="0" presId="urn:microsoft.com/office/officeart/2005/8/layout/radial1"/>
    <dgm:cxn modelId="{30D1390E-3761-410E-A82D-23FE9D622E5C}" type="presParOf" srcId="{FCF48DE1-85F2-4C0C-A29C-D4E22A0740BF}" destId="{CB5A0E0D-5070-4626-9855-B0700ACFF4F9}" srcOrd="8" destOrd="0" presId="urn:microsoft.com/office/officeart/2005/8/layout/radial1"/>
    <dgm:cxn modelId="{8241E8E4-CD93-40A9-8DE1-F03D1891BC0E}" type="presParOf" srcId="{FCF48DE1-85F2-4C0C-A29C-D4E22A0740BF}" destId="{A4BCC62D-8329-4C96-9B9C-E24E268BFC56}" srcOrd="9" destOrd="0" presId="urn:microsoft.com/office/officeart/2005/8/layout/radial1"/>
    <dgm:cxn modelId="{E90582D4-AF59-49B9-B033-916895A17920}" type="presParOf" srcId="{A4BCC62D-8329-4C96-9B9C-E24E268BFC56}" destId="{3632C59F-E8D6-4B86-939F-8A89E37A7DF8}" srcOrd="0" destOrd="0" presId="urn:microsoft.com/office/officeart/2005/8/layout/radial1"/>
    <dgm:cxn modelId="{9030672C-C98B-44E7-974C-06E3F0E06815}" type="presParOf" srcId="{FCF48DE1-85F2-4C0C-A29C-D4E22A0740BF}" destId="{515CC64A-B7A5-4EDF-B24B-F4B8D217231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8EE9F4-1066-45E1-8AAC-0ECE3916546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72A54-B981-4D60-AEB4-D283FA15A6E3}">
      <dgm:prSet phldrT="[Text]" custT="1"/>
      <dgm:spPr/>
      <dgm:t>
        <a:bodyPr/>
        <a:lstStyle/>
        <a:p>
          <a:r>
            <a:rPr kumimoji="0" lang="ar-SA" sz="12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lang="en-US" sz="1200" b="1" dirty="0">
            <a:effectLst/>
          </a:endParaRPr>
        </a:p>
      </dgm:t>
    </dgm:pt>
    <dgm:pt modelId="{6DBC942E-D133-4CA6-9472-7CACB902E867}" type="parTrans" cxnId="{4F08190C-C7D1-4557-8A3E-73DCEA1ADAB1}">
      <dgm:prSet/>
      <dgm:spPr/>
      <dgm:t>
        <a:bodyPr/>
        <a:lstStyle/>
        <a:p>
          <a:endParaRPr lang="en-US"/>
        </a:p>
      </dgm:t>
    </dgm:pt>
    <dgm:pt modelId="{086C929B-B025-4496-824A-485BB52BCAAF}" type="sibTrans" cxnId="{4F08190C-C7D1-4557-8A3E-73DCEA1ADAB1}">
      <dgm:prSet/>
      <dgm:spPr/>
      <dgm:t>
        <a:bodyPr/>
        <a:lstStyle/>
        <a:p>
          <a:endParaRPr lang="en-US"/>
        </a:p>
      </dgm:t>
    </dgm:pt>
    <dgm:pt modelId="{149EC5A8-DC97-4299-8377-7479640B6A6D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gm:t>
    </dgm:pt>
    <dgm:pt modelId="{D18FB119-587A-4625-8615-CE8F1C335883}" type="parTrans" cxnId="{8AD32844-ACF4-4B1A-A5DB-6256900FA56D}">
      <dgm:prSet/>
      <dgm:spPr/>
      <dgm:t>
        <a:bodyPr/>
        <a:lstStyle/>
        <a:p>
          <a:endParaRPr lang="en-US"/>
        </a:p>
      </dgm:t>
    </dgm:pt>
    <dgm:pt modelId="{EF721732-4E77-49B0-B8B9-95260A0F070C}" type="sibTrans" cxnId="{8AD32844-ACF4-4B1A-A5DB-6256900FA56D}">
      <dgm:prSet/>
      <dgm:spPr/>
      <dgm:t>
        <a:bodyPr/>
        <a:lstStyle/>
        <a:p>
          <a:endParaRPr lang="en-US"/>
        </a:p>
      </dgm:t>
    </dgm:pt>
    <dgm:pt modelId="{54B4E51E-62AB-4ECC-966C-F07B26AE5EB6}">
      <dgm:prSet phldrT="[Text]" custT="1"/>
      <dgm:spPr/>
      <dgm:t>
        <a:bodyPr/>
        <a:lstStyle/>
        <a:p>
          <a:r>
            <a:rPr lang="ar-SA" sz="1200" dirty="0"/>
            <a:t>نص</a:t>
          </a:r>
          <a:endParaRPr lang="en-US" sz="1200" dirty="0"/>
        </a:p>
      </dgm:t>
    </dgm:pt>
    <dgm:pt modelId="{2BFD3F2E-6704-4454-A86C-4551D3CEA859}" type="parTrans" cxnId="{1D667411-55E6-45DB-A948-6294D5CEC36B}">
      <dgm:prSet/>
      <dgm:spPr/>
      <dgm:t>
        <a:bodyPr/>
        <a:lstStyle/>
        <a:p>
          <a:endParaRPr lang="en-US"/>
        </a:p>
      </dgm:t>
    </dgm:pt>
    <dgm:pt modelId="{4F1E55FE-EF64-457D-977A-9B806788242C}" type="sibTrans" cxnId="{1D667411-55E6-45DB-A948-6294D5CEC36B}">
      <dgm:prSet/>
      <dgm:spPr/>
      <dgm:t>
        <a:bodyPr/>
        <a:lstStyle/>
        <a:p>
          <a:endParaRPr lang="en-US"/>
        </a:p>
      </dgm:t>
    </dgm:pt>
    <dgm:pt modelId="{08D428A8-E5AE-4550-A466-531EA0691CC6}">
      <dgm:prSet phldrT="[Text]" custT="1"/>
      <dgm:spPr/>
      <dgm:t>
        <a:bodyPr/>
        <a:lstStyle/>
        <a:p>
          <a:r>
            <a:rPr lang="ar-SA" sz="1200" dirty="0"/>
            <a:t>نص</a:t>
          </a:r>
          <a:endParaRPr lang="en-US" sz="1200" dirty="0"/>
        </a:p>
      </dgm:t>
    </dgm:pt>
    <dgm:pt modelId="{319585AD-BA64-4302-8208-8CB61FCF700D}" type="parTrans" cxnId="{3E48CB67-5760-410F-8A6C-29EAC5F4D6F5}">
      <dgm:prSet/>
      <dgm:spPr/>
      <dgm:t>
        <a:bodyPr/>
        <a:lstStyle/>
        <a:p>
          <a:endParaRPr lang="en-US"/>
        </a:p>
      </dgm:t>
    </dgm:pt>
    <dgm:pt modelId="{BCD49644-3E22-42CD-9ED9-38CC556283BA}" type="sibTrans" cxnId="{3E48CB67-5760-410F-8A6C-29EAC5F4D6F5}">
      <dgm:prSet/>
      <dgm:spPr/>
      <dgm:t>
        <a:bodyPr/>
        <a:lstStyle/>
        <a:p>
          <a:endParaRPr lang="en-US"/>
        </a:p>
      </dgm:t>
    </dgm:pt>
    <dgm:pt modelId="{5A5F51B8-2832-4C99-A222-5A218C17ABCA}">
      <dgm:prSet custT="1"/>
      <dgm:spPr/>
      <dgm:t>
        <a:bodyPr/>
        <a:lstStyle/>
        <a:p>
          <a:pPr>
            <a:buNone/>
          </a:pPr>
          <a:endParaRPr lang="en-US" sz="1600" kern="1200" dirty="0">
            <a:solidFill>
              <a:srgbClr val="5F6369"/>
            </a:solidFill>
          </a:endParaRPr>
        </a:p>
      </dgm:t>
    </dgm:pt>
    <dgm:pt modelId="{A75CE621-4F8E-4171-8D0E-6F581FB9C8B4}" type="parTrans" cxnId="{263E8216-A87D-494B-94B5-D71FA5212C3A}">
      <dgm:prSet/>
      <dgm:spPr/>
      <dgm:t>
        <a:bodyPr/>
        <a:lstStyle/>
        <a:p>
          <a:endParaRPr lang="en-US"/>
        </a:p>
      </dgm:t>
    </dgm:pt>
    <dgm:pt modelId="{293D5EC5-E29F-4AA9-B293-C247F95476F2}" type="sibTrans" cxnId="{263E8216-A87D-494B-94B5-D71FA5212C3A}">
      <dgm:prSet/>
      <dgm:spPr/>
      <dgm:t>
        <a:bodyPr/>
        <a:lstStyle/>
        <a:p>
          <a:endParaRPr lang="en-US"/>
        </a:p>
      </dgm:t>
    </dgm:pt>
    <dgm:pt modelId="{E3814A70-7BE0-471B-8F4E-7B41F3CFFC57}">
      <dgm:prSet custT="1"/>
      <dgm:spPr/>
      <dgm:t>
        <a:bodyPr/>
        <a:lstStyle/>
        <a:p>
          <a:r>
            <a:rPr lang="ar-SA" sz="1200" dirty="0"/>
            <a:t>نص</a:t>
          </a:r>
          <a:endParaRPr lang="en-US" sz="1200" dirty="0"/>
        </a:p>
      </dgm:t>
    </dgm:pt>
    <dgm:pt modelId="{DDAA0544-3E09-4F7B-AD8E-05F7F26E2D95}" type="parTrans" cxnId="{28348282-4F5E-4F4E-B380-9F2B55564F04}">
      <dgm:prSet/>
      <dgm:spPr/>
      <dgm:t>
        <a:bodyPr/>
        <a:lstStyle/>
        <a:p>
          <a:endParaRPr lang="en-US"/>
        </a:p>
      </dgm:t>
    </dgm:pt>
    <dgm:pt modelId="{6635D493-D9D5-4AAE-9B8C-837EC96E849B}" type="sibTrans" cxnId="{28348282-4F5E-4F4E-B380-9F2B55564F04}">
      <dgm:prSet/>
      <dgm:spPr/>
      <dgm:t>
        <a:bodyPr/>
        <a:lstStyle/>
        <a:p>
          <a:endParaRPr lang="en-US"/>
        </a:p>
      </dgm:t>
    </dgm:pt>
    <dgm:pt modelId="{5ABD4D67-C383-4C47-ABDE-FC7CC8A6DD2E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gm:t>
    </dgm:pt>
    <dgm:pt modelId="{C81473DE-3D66-4F6B-8291-06A06B71D417}" type="sibTrans" cxnId="{D2F2A5B7-0B28-4591-8C44-B41AB83466B6}">
      <dgm:prSet/>
      <dgm:spPr/>
      <dgm:t>
        <a:bodyPr/>
        <a:lstStyle/>
        <a:p>
          <a:endParaRPr lang="en-US"/>
        </a:p>
      </dgm:t>
    </dgm:pt>
    <dgm:pt modelId="{A8F1FFCD-1D74-4D51-AD79-9475BF017828}" type="parTrans" cxnId="{D2F2A5B7-0B28-4591-8C44-B41AB83466B6}">
      <dgm:prSet/>
      <dgm:spPr/>
      <dgm:t>
        <a:bodyPr/>
        <a:lstStyle/>
        <a:p>
          <a:endParaRPr lang="en-US"/>
        </a:p>
      </dgm:t>
    </dgm:pt>
    <dgm:pt modelId="{5719AF23-5B63-4F71-BB4E-2B4C90329C89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dirty="0">
            <a:solidFill>
              <a:srgbClr val="5F6369"/>
            </a:solidFill>
          </a:endParaRPr>
        </a:p>
      </dgm:t>
    </dgm:pt>
    <dgm:pt modelId="{078816EC-7740-4445-A0C3-16182219FE8C}" type="sibTrans" cxnId="{35A74530-FB81-4053-AB9E-6123F82C390C}">
      <dgm:prSet/>
      <dgm:spPr/>
      <dgm:t>
        <a:bodyPr/>
        <a:lstStyle/>
        <a:p>
          <a:endParaRPr lang="en-US"/>
        </a:p>
      </dgm:t>
    </dgm:pt>
    <dgm:pt modelId="{B8CA4EA3-A6E5-4BF8-8648-A692CA59A516}" type="parTrans" cxnId="{35A74530-FB81-4053-AB9E-6123F82C390C}">
      <dgm:prSet/>
      <dgm:spPr/>
      <dgm:t>
        <a:bodyPr/>
        <a:lstStyle/>
        <a:p>
          <a:endParaRPr lang="en-US"/>
        </a:p>
      </dgm:t>
    </dgm:pt>
    <dgm:pt modelId="{F5745765-D28A-4237-ADEF-F67C04AF5A8C}" type="pres">
      <dgm:prSet presAssocID="{AE8EE9F4-1066-45E1-8AAC-0ECE3916546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C7FAB06-BAC9-4620-A939-6056088F7667}" type="pres">
      <dgm:prSet presAssocID="{AE8EE9F4-1066-45E1-8AAC-0ECE39165466}" presName="cycle" presStyleCnt="0"/>
      <dgm:spPr/>
    </dgm:pt>
    <dgm:pt modelId="{4063E043-1733-4136-90D2-005B440514AA}" type="pres">
      <dgm:prSet presAssocID="{AE8EE9F4-1066-45E1-8AAC-0ECE39165466}" presName="centerShape" presStyleCnt="0"/>
      <dgm:spPr/>
    </dgm:pt>
    <dgm:pt modelId="{48164B3C-98C9-4C36-BAD9-0FF17C380200}" type="pres">
      <dgm:prSet presAssocID="{AE8EE9F4-1066-45E1-8AAC-0ECE39165466}" presName="connSite" presStyleLbl="node1" presStyleIdx="0" presStyleCnt="5"/>
      <dgm:spPr/>
    </dgm:pt>
    <dgm:pt modelId="{7E6FF57B-615C-46C3-B165-7CDB92343657}" type="pres">
      <dgm:prSet presAssocID="{AE8EE9F4-1066-45E1-8AAC-0ECE39165466}" presName="visible" presStyleLbl="node1" presStyleIdx="0" presStyleCnt="5" custScaleX="75797" custScaleY="75798"/>
      <dgm:spPr>
        <a:solidFill>
          <a:srgbClr val="00843D"/>
        </a:solidFill>
      </dgm:spPr>
    </dgm:pt>
    <dgm:pt modelId="{20B738EB-B02F-49F9-AD4C-918EDEC3FEA6}" type="pres">
      <dgm:prSet presAssocID="{6DBC942E-D133-4CA6-9472-7CACB902E867}" presName="Name25" presStyleLbl="parChTrans1D1" presStyleIdx="0" presStyleCnt="4"/>
      <dgm:spPr/>
    </dgm:pt>
    <dgm:pt modelId="{85FC15C0-DA6E-4AA5-AFF4-E3466DBD0550}" type="pres">
      <dgm:prSet presAssocID="{A9572A54-B981-4D60-AEB4-D283FA15A6E3}" presName="node" presStyleCnt="0"/>
      <dgm:spPr/>
    </dgm:pt>
    <dgm:pt modelId="{FED86848-D5FD-4411-B095-ABAE13602867}" type="pres">
      <dgm:prSet presAssocID="{A9572A54-B981-4D60-AEB4-D283FA15A6E3}" presName="parentNode" presStyleLbl="node1" presStyleIdx="1" presStyleCnt="5" custLinFactNeighborX="-94346" custLinFactNeighborY="-215">
        <dgm:presLayoutVars>
          <dgm:chMax val="1"/>
          <dgm:bulletEnabled val="1"/>
        </dgm:presLayoutVars>
      </dgm:prSet>
      <dgm:spPr/>
    </dgm:pt>
    <dgm:pt modelId="{51223E9C-BC9F-4240-ABAD-AA33499BAFAF}" type="pres">
      <dgm:prSet presAssocID="{A9572A54-B981-4D60-AEB4-D283FA15A6E3}" presName="childNode" presStyleLbl="revTx" presStyleIdx="0" presStyleCnt="4">
        <dgm:presLayoutVars>
          <dgm:bulletEnabled val="1"/>
        </dgm:presLayoutVars>
      </dgm:prSet>
      <dgm:spPr/>
    </dgm:pt>
    <dgm:pt modelId="{E3BACCE1-5911-4952-9B98-7F148E432DB2}" type="pres">
      <dgm:prSet presAssocID="{2BFD3F2E-6704-4454-A86C-4551D3CEA859}" presName="Name25" presStyleLbl="parChTrans1D1" presStyleIdx="1" presStyleCnt="4"/>
      <dgm:spPr/>
    </dgm:pt>
    <dgm:pt modelId="{3E649DC6-BDBD-4DB8-A4B4-B98FD76694A1}" type="pres">
      <dgm:prSet presAssocID="{54B4E51E-62AB-4ECC-966C-F07B26AE5EB6}" presName="node" presStyleCnt="0"/>
      <dgm:spPr/>
    </dgm:pt>
    <dgm:pt modelId="{2987D50A-C630-4BB1-83A0-FAA858A46493}" type="pres">
      <dgm:prSet presAssocID="{54B4E51E-62AB-4ECC-966C-F07B26AE5EB6}" presName="parentNode" presStyleLbl="node1" presStyleIdx="2" presStyleCnt="5" custLinFactNeighborX="38182" custLinFactNeighborY="-7499">
        <dgm:presLayoutVars>
          <dgm:chMax val="1"/>
          <dgm:bulletEnabled val="1"/>
        </dgm:presLayoutVars>
      </dgm:prSet>
      <dgm:spPr/>
    </dgm:pt>
    <dgm:pt modelId="{FCB6C7B9-D3DC-4159-BCAE-D7DC6BB71622}" type="pres">
      <dgm:prSet presAssocID="{54B4E51E-62AB-4ECC-966C-F07B26AE5EB6}" presName="childNode" presStyleLbl="revTx" presStyleIdx="1" presStyleCnt="4">
        <dgm:presLayoutVars>
          <dgm:bulletEnabled val="1"/>
        </dgm:presLayoutVars>
      </dgm:prSet>
      <dgm:spPr/>
    </dgm:pt>
    <dgm:pt modelId="{9452C871-593F-4BEB-BF41-0F84141FB79D}" type="pres">
      <dgm:prSet presAssocID="{319585AD-BA64-4302-8208-8CB61FCF700D}" presName="Name25" presStyleLbl="parChTrans1D1" presStyleIdx="2" presStyleCnt="4"/>
      <dgm:spPr/>
    </dgm:pt>
    <dgm:pt modelId="{6C64E04A-C122-4283-B5E4-CC5B059DA34A}" type="pres">
      <dgm:prSet presAssocID="{08D428A8-E5AE-4550-A466-531EA0691CC6}" presName="node" presStyleCnt="0"/>
      <dgm:spPr/>
    </dgm:pt>
    <dgm:pt modelId="{C70D3030-3F27-416C-8B6E-4000B22BA464}" type="pres">
      <dgm:prSet presAssocID="{08D428A8-E5AE-4550-A466-531EA0691CC6}" presName="parentNode" presStyleLbl="node1" presStyleIdx="3" presStyleCnt="5" custLinFactNeighborX="27097" custLinFactNeighborY="16022">
        <dgm:presLayoutVars>
          <dgm:chMax val="1"/>
          <dgm:bulletEnabled val="1"/>
        </dgm:presLayoutVars>
      </dgm:prSet>
      <dgm:spPr/>
    </dgm:pt>
    <dgm:pt modelId="{D4A60E51-3B5F-45AE-B087-24564850E41A}" type="pres">
      <dgm:prSet presAssocID="{08D428A8-E5AE-4550-A466-531EA0691CC6}" presName="childNode" presStyleLbl="revTx" presStyleIdx="2" presStyleCnt="4">
        <dgm:presLayoutVars>
          <dgm:bulletEnabled val="1"/>
        </dgm:presLayoutVars>
      </dgm:prSet>
      <dgm:spPr/>
    </dgm:pt>
    <dgm:pt modelId="{F86448FB-D60F-46F9-880B-0EBCB087749D}" type="pres">
      <dgm:prSet presAssocID="{DDAA0544-3E09-4F7B-AD8E-05F7F26E2D95}" presName="Name25" presStyleLbl="parChTrans1D1" presStyleIdx="3" presStyleCnt="4"/>
      <dgm:spPr/>
    </dgm:pt>
    <dgm:pt modelId="{01B24A3D-3750-40B7-8BF8-38CF496F7470}" type="pres">
      <dgm:prSet presAssocID="{E3814A70-7BE0-471B-8F4E-7B41F3CFFC57}" presName="node" presStyleCnt="0"/>
      <dgm:spPr/>
    </dgm:pt>
    <dgm:pt modelId="{BFD877D5-2BE7-411B-8D85-BD8BBB8831B6}" type="pres">
      <dgm:prSet presAssocID="{E3814A70-7BE0-471B-8F4E-7B41F3CFFC57}" presName="parentNode" presStyleLbl="node1" presStyleIdx="4" presStyleCnt="5" custLinFactNeighborX="-93299" custLinFactNeighborY="-5943">
        <dgm:presLayoutVars>
          <dgm:chMax val="1"/>
          <dgm:bulletEnabled val="1"/>
        </dgm:presLayoutVars>
      </dgm:prSet>
      <dgm:spPr/>
    </dgm:pt>
    <dgm:pt modelId="{320B389A-120B-473A-84F7-B35E93EE35B5}" type="pres">
      <dgm:prSet presAssocID="{E3814A70-7BE0-471B-8F4E-7B41F3CFFC57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4F08190C-C7D1-4557-8A3E-73DCEA1ADAB1}" srcId="{AE8EE9F4-1066-45E1-8AAC-0ECE39165466}" destId="{A9572A54-B981-4D60-AEB4-D283FA15A6E3}" srcOrd="0" destOrd="0" parTransId="{6DBC942E-D133-4CA6-9472-7CACB902E867}" sibTransId="{086C929B-B025-4496-824A-485BB52BCAAF}"/>
    <dgm:cxn modelId="{1D667411-55E6-45DB-A948-6294D5CEC36B}" srcId="{AE8EE9F4-1066-45E1-8AAC-0ECE39165466}" destId="{54B4E51E-62AB-4ECC-966C-F07B26AE5EB6}" srcOrd="1" destOrd="0" parTransId="{2BFD3F2E-6704-4454-A86C-4551D3CEA859}" sibTransId="{4F1E55FE-EF64-457D-977A-9B806788242C}"/>
    <dgm:cxn modelId="{B7076F12-B8E2-4D8A-9E3B-B69EDA01BD84}" type="presOf" srcId="{149EC5A8-DC97-4299-8377-7479640B6A6D}" destId="{51223E9C-BC9F-4240-ABAD-AA33499BAFAF}" srcOrd="0" destOrd="0" presId="urn:microsoft.com/office/officeart/2005/8/layout/radial2"/>
    <dgm:cxn modelId="{6E0F4D16-2D59-41C4-8E61-577C1D0948B3}" type="presOf" srcId="{5ABD4D67-C383-4C47-ABDE-FC7CC8A6DD2E}" destId="{FCB6C7B9-D3DC-4159-BCAE-D7DC6BB71622}" srcOrd="0" destOrd="0" presId="urn:microsoft.com/office/officeart/2005/8/layout/radial2"/>
    <dgm:cxn modelId="{263E8216-A87D-494B-94B5-D71FA5212C3A}" srcId="{E3814A70-7BE0-471B-8F4E-7B41F3CFFC57}" destId="{5A5F51B8-2832-4C99-A222-5A218C17ABCA}" srcOrd="0" destOrd="0" parTransId="{A75CE621-4F8E-4171-8D0E-6F581FB9C8B4}" sibTransId="{293D5EC5-E29F-4AA9-B293-C247F95476F2}"/>
    <dgm:cxn modelId="{975CF11C-6F7D-4406-A867-5CAD08A47433}" type="presOf" srcId="{6DBC942E-D133-4CA6-9472-7CACB902E867}" destId="{20B738EB-B02F-49F9-AD4C-918EDEC3FEA6}" srcOrd="0" destOrd="0" presId="urn:microsoft.com/office/officeart/2005/8/layout/radial2"/>
    <dgm:cxn modelId="{2EF93228-2B39-4D94-BD46-6AF01729B93E}" type="presOf" srcId="{08D428A8-E5AE-4550-A466-531EA0691CC6}" destId="{C70D3030-3F27-416C-8B6E-4000B22BA464}" srcOrd="0" destOrd="0" presId="urn:microsoft.com/office/officeart/2005/8/layout/radial2"/>
    <dgm:cxn modelId="{35A74530-FB81-4053-AB9E-6123F82C390C}" srcId="{08D428A8-E5AE-4550-A466-531EA0691CC6}" destId="{5719AF23-5B63-4F71-BB4E-2B4C90329C89}" srcOrd="0" destOrd="0" parTransId="{B8CA4EA3-A6E5-4BF8-8648-A692CA59A516}" sibTransId="{078816EC-7740-4445-A0C3-16182219FE8C}"/>
    <dgm:cxn modelId="{F3A10738-A9C7-404B-992C-9C65956E694A}" type="presOf" srcId="{5719AF23-5B63-4F71-BB4E-2B4C90329C89}" destId="{D4A60E51-3B5F-45AE-B087-24564850E41A}" srcOrd="0" destOrd="0" presId="urn:microsoft.com/office/officeart/2005/8/layout/radial2"/>
    <dgm:cxn modelId="{5CD6B43C-E162-430C-ACC4-477A6352911D}" type="presOf" srcId="{A9572A54-B981-4D60-AEB4-D283FA15A6E3}" destId="{FED86848-D5FD-4411-B095-ABAE13602867}" srcOrd="0" destOrd="0" presId="urn:microsoft.com/office/officeart/2005/8/layout/radial2"/>
    <dgm:cxn modelId="{0F95F543-02B9-466F-A056-A2FC9C00A5D9}" type="presOf" srcId="{319585AD-BA64-4302-8208-8CB61FCF700D}" destId="{9452C871-593F-4BEB-BF41-0F84141FB79D}" srcOrd="0" destOrd="0" presId="urn:microsoft.com/office/officeart/2005/8/layout/radial2"/>
    <dgm:cxn modelId="{8AD32844-ACF4-4B1A-A5DB-6256900FA56D}" srcId="{A9572A54-B981-4D60-AEB4-D283FA15A6E3}" destId="{149EC5A8-DC97-4299-8377-7479640B6A6D}" srcOrd="0" destOrd="0" parTransId="{D18FB119-587A-4625-8615-CE8F1C335883}" sibTransId="{EF721732-4E77-49B0-B8B9-95260A0F070C}"/>
    <dgm:cxn modelId="{3E48CB67-5760-410F-8A6C-29EAC5F4D6F5}" srcId="{AE8EE9F4-1066-45E1-8AAC-0ECE39165466}" destId="{08D428A8-E5AE-4550-A466-531EA0691CC6}" srcOrd="2" destOrd="0" parTransId="{319585AD-BA64-4302-8208-8CB61FCF700D}" sibTransId="{BCD49644-3E22-42CD-9ED9-38CC556283BA}"/>
    <dgm:cxn modelId="{B6AA5F73-06BD-4964-80C8-C9B8639D730D}" type="presOf" srcId="{54B4E51E-62AB-4ECC-966C-F07B26AE5EB6}" destId="{2987D50A-C630-4BB1-83A0-FAA858A46493}" srcOrd="0" destOrd="0" presId="urn:microsoft.com/office/officeart/2005/8/layout/radial2"/>
    <dgm:cxn modelId="{28348282-4F5E-4F4E-B380-9F2B55564F04}" srcId="{AE8EE9F4-1066-45E1-8AAC-0ECE39165466}" destId="{E3814A70-7BE0-471B-8F4E-7B41F3CFFC57}" srcOrd="3" destOrd="0" parTransId="{DDAA0544-3E09-4F7B-AD8E-05F7F26E2D95}" sibTransId="{6635D493-D9D5-4AAE-9B8C-837EC96E849B}"/>
    <dgm:cxn modelId="{3812319D-3492-4B75-BF5B-69B286185B78}" type="presOf" srcId="{AE8EE9F4-1066-45E1-8AAC-0ECE39165466}" destId="{F5745765-D28A-4237-ADEF-F67C04AF5A8C}" srcOrd="0" destOrd="0" presId="urn:microsoft.com/office/officeart/2005/8/layout/radial2"/>
    <dgm:cxn modelId="{D0AA2BB6-8172-4959-99D6-CF9CCCFE626B}" type="presOf" srcId="{2BFD3F2E-6704-4454-A86C-4551D3CEA859}" destId="{E3BACCE1-5911-4952-9B98-7F148E432DB2}" srcOrd="0" destOrd="0" presId="urn:microsoft.com/office/officeart/2005/8/layout/radial2"/>
    <dgm:cxn modelId="{D2F2A5B7-0B28-4591-8C44-B41AB83466B6}" srcId="{54B4E51E-62AB-4ECC-966C-F07B26AE5EB6}" destId="{5ABD4D67-C383-4C47-ABDE-FC7CC8A6DD2E}" srcOrd="0" destOrd="0" parTransId="{A8F1FFCD-1D74-4D51-AD79-9475BF017828}" sibTransId="{C81473DE-3D66-4F6B-8291-06A06B71D417}"/>
    <dgm:cxn modelId="{CDD2BCC2-E76E-4441-9FFC-B9AFBF152F18}" type="presOf" srcId="{E3814A70-7BE0-471B-8F4E-7B41F3CFFC57}" destId="{BFD877D5-2BE7-411B-8D85-BD8BBB8831B6}" srcOrd="0" destOrd="0" presId="urn:microsoft.com/office/officeart/2005/8/layout/radial2"/>
    <dgm:cxn modelId="{C07CE0DF-729A-41F7-A3B2-48013157D208}" type="presOf" srcId="{DDAA0544-3E09-4F7B-AD8E-05F7F26E2D95}" destId="{F86448FB-D60F-46F9-880B-0EBCB087749D}" srcOrd="0" destOrd="0" presId="urn:microsoft.com/office/officeart/2005/8/layout/radial2"/>
    <dgm:cxn modelId="{63AE08E0-E61E-412D-B4EA-30573A274F91}" type="presOf" srcId="{5A5F51B8-2832-4C99-A222-5A218C17ABCA}" destId="{320B389A-120B-473A-84F7-B35E93EE35B5}" srcOrd="0" destOrd="0" presId="urn:microsoft.com/office/officeart/2005/8/layout/radial2"/>
    <dgm:cxn modelId="{953404FD-8E0F-44A3-8809-8FD85B32A316}" type="presParOf" srcId="{F5745765-D28A-4237-ADEF-F67C04AF5A8C}" destId="{5C7FAB06-BAC9-4620-A939-6056088F7667}" srcOrd="0" destOrd="0" presId="urn:microsoft.com/office/officeart/2005/8/layout/radial2"/>
    <dgm:cxn modelId="{02E49D0F-FEE4-480E-9AD9-45CB8606703A}" type="presParOf" srcId="{5C7FAB06-BAC9-4620-A939-6056088F7667}" destId="{4063E043-1733-4136-90D2-005B440514AA}" srcOrd="0" destOrd="0" presId="urn:microsoft.com/office/officeart/2005/8/layout/radial2"/>
    <dgm:cxn modelId="{F42D7788-776B-44EB-B827-5C96887BD23C}" type="presParOf" srcId="{4063E043-1733-4136-90D2-005B440514AA}" destId="{48164B3C-98C9-4C36-BAD9-0FF17C380200}" srcOrd="0" destOrd="0" presId="urn:microsoft.com/office/officeart/2005/8/layout/radial2"/>
    <dgm:cxn modelId="{4A20B3F8-47F1-4953-AC9D-5B7593C6BCA0}" type="presParOf" srcId="{4063E043-1733-4136-90D2-005B440514AA}" destId="{7E6FF57B-615C-46C3-B165-7CDB92343657}" srcOrd="1" destOrd="0" presId="urn:microsoft.com/office/officeart/2005/8/layout/radial2"/>
    <dgm:cxn modelId="{CD3D016C-4B55-4A5C-8A4C-7DCE253AAF38}" type="presParOf" srcId="{5C7FAB06-BAC9-4620-A939-6056088F7667}" destId="{20B738EB-B02F-49F9-AD4C-918EDEC3FEA6}" srcOrd="1" destOrd="0" presId="urn:microsoft.com/office/officeart/2005/8/layout/radial2"/>
    <dgm:cxn modelId="{2C181B3D-0364-4401-959D-AA50502D49D3}" type="presParOf" srcId="{5C7FAB06-BAC9-4620-A939-6056088F7667}" destId="{85FC15C0-DA6E-4AA5-AFF4-E3466DBD0550}" srcOrd="2" destOrd="0" presId="urn:microsoft.com/office/officeart/2005/8/layout/radial2"/>
    <dgm:cxn modelId="{B304DFF1-121C-48BC-A005-0D5D077A3DF0}" type="presParOf" srcId="{85FC15C0-DA6E-4AA5-AFF4-E3466DBD0550}" destId="{FED86848-D5FD-4411-B095-ABAE13602867}" srcOrd="0" destOrd="0" presId="urn:microsoft.com/office/officeart/2005/8/layout/radial2"/>
    <dgm:cxn modelId="{A8CB40F8-4AB6-4140-B18D-EC0F59B5A337}" type="presParOf" srcId="{85FC15C0-DA6E-4AA5-AFF4-E3466DBD0550}" destId="{51223E9C-BC9F-4240-ABAD-AA33499BAFAF}" srcOrd="1" destOrd="0" presId="urn:microsoft.com/office/officeart/2005/8/layout/radial2"/>
    <dgm:cxn modelId="{3F3509F7-D0B0-4F25-9752-59703A99BBF3}" type="presParOf" srcId="{5C7FAB06-BAC9-4620-A939-6056088F7667}" destId="{E3BACCE1-5911-4952-9B98-7F148E432DB2}" srcOrd="3" destOrd="0" presId="urn:microsoft.com/office/officeart/2005/8/layout/radial2"/>
    <dgm:cxn modelId="{763B0B9A-579B-4F85-8837-611B3099B1F7}" type="presParOf" srcId="{5C7FAB06-BAC9-4620-A939-6056088F7667}" destId="{3E649DC6-BDBD-4DB8-A4B4-B98FD76694A1}" srcOrd="4" destOrd="0" presId="urn:microsoft.com/office/officeart/2005/8/layout/radial2"/>
    <dgm:cxn modelId="{22FB0AE7-2A58-4218-9281-5BBE0A90DB81}" type="presParOf" srcId="{3E649DC6-BDBD-4DB8-A4B4-B98FD76694A1}" destId="{2987D50A-C630-4BB1-83A0-FAA858A46493}" srcOrd="0" destOrd="0" presId="urn:microsoft.com/office/officeart/2005/8/layout/radial2"/>
    <dgm:cxn modelId="{F0F43B4E-A099-4B11-B052-E88DC86B602E}" type="presParOf" srcId="{3E649DC6-BDBD-4DB8-A4B4-B98FD76694A1}" destId="{FCB6C7B9-D3DC-4159-BCAE-D7DC6BB71622}" srcOrd="1" destOrd="0" presId="urn:microsoft.com/office/officeart/2005/8/layout/radial2"/>
    <dgm:cxn modelId="{788028C2-C553-4C6E-9692-292DD2EC9C25}" type="presParOf" srcId="{5C7FAB06-BAC9-4620-A939-6056088F7667}" destId="{9452C871-593F-4BEB-BF41-0F84141FB79D}" srcOrd="5" destOrd="0" presId="urn:microsoft.com/office/officeart/2005/8/layout/radial2"/>
    <dgm:cxn modelId="{C9A6A58F-832D-461B-86F4-6044C757171F}" type="presParOf" srcId="{5C7FAB06-BAC9-4620-A939-6056088F7667}" destId="{6C64E04A-C122-4283-B5E4-CC5B059DA34A}" srcOrd="6" destOrd="0" presId="urn:microsoft.com/office/officeart/2005/8/layout/radial2"/>
    <dgm:cxn modelId="{25DF0EF1-EB5D-4AEB-B8AA-BA8FA8FFAC6F}" type="presParOf" srcId="{6C64E04A-C122-4283-B5E4-CC5B059DA34A}" destId="{C70D3030-3F27-416C-8B6E-4000B22BA464}" srcOrd="0" destOrd="0" presId="urn:microsoft.com/office/officeart/2005/8/layout/radial2"/>
    <dgm:cxn modelId="{76F157F7-36E3-4F24-B9B3-C17160342A0A}" type="presParOf" srcId="{6C64E04A-C122-4283-B5E4-CC5B059DA34A}" destId="{D4A60E51-3B5F-45AE-B087-24564850E41A}" srcOrd="1" destOrd="0" presId="urn:microsoft.com/office/officeart/2005/8/layout/radial2"/>
    <dgm:cxn modelId="{E00548B2-FA76-42DD-881B-98A9D84DCF9A}" type="presParOf" srcId="{5C7FAB06-BAC9-4620-A939-6056088F7667}" destId="{F86448FB-D60F-46F9-880B-0EBCB087749D}" srcOrd="7" destOrd="0" presId="urn:microsoft.com/office/officeart/2005/8/layout/radial2"/>
    <dgm:cxn modelId="{1C5162CA-CF82-4265-B594-4882E0326717}" type="presParOf" srcId="{5C7FAB06-BAC9-4620-A939-6056088F7667}" destId="{01B24A3D-3750-40B7-8BF8-38CF496F7470}" srcOrd="8" destOrd="0" presId="urn:microsoft.com/office/officeart/2005/8/layout/radial2"/>
    <dgm:cxn modelId="{CA215F0F-7FFD-42E0-B507-824D9C3D4EE4}" type="presParOf" srcId="{01B24A3D-3750-40B7-8BF8-38CF496F7470}" destId="{BFD877D5-2BE7-411B-8D85-BD8BBB8831B6}" srcOrd="0" destOrd="0" presId="urn:microsoft.com/office/officeart/2005/8/layout/radial2"/>
    <dgm:cxn modelId="{AB4E5102-14A2-487E-9FF5-616CA2B5A0B9}" type="presParOf" srcId="{01B24A3D-3750-40B7-8BF8-38CF496F7470}" destId="{320B389A-120B-473A-84F7-B35E93EE35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8E027-1EE1-794B-966E-BC8569D703A4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06B8-EBE2-E04A-ADE3-94C159096E13}">
      <dgm:prSet phldrT="[Text]" custT="1"/>
      <dgm:spPr>
        <a:solidFill>
          <a:srgbClr val="1A4891"/>
        </a:solidFill>
        <a:ln>
          <a:noFill/>
        </a:ln>
      </dgm:spPr>
      <dgm:t>
        <a:bodyPr/>
        <a:lstStyle/>
        <a:p>
          <a:pPr rtl="0"/>
          <a:r>
            <a:rPr lang="ar-SA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0"/>
          <a:r>
            <a:rPr lang="en-US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2001</a:t>
          </a:r>
          <a:endParaRPr lang="en-US" sz="4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F6BFE0-DAD5-7C44-B9D6-2731896BA8AD}" type="parTrans" cxnId="{257B7849-DD6E-5449-B0C0-BB5D06516453}">
      <dgm:prSet/>
      <dgm:spPr/>
      <dgm:t>
        <a:bodyPr/>
        <a:lstStyle/>
        <a:p>
          <a:endParaRPr lang="en-US"/>
        </a:p>
      </dgm:t>
    </dgm:pt>
    <dgm:pt modelId="{96B7FB21-7A39-F74F-84EA-1D9B5A2E363E}" type="sibTrans" cxnId="{257B7849-DD6E-5449-B0C0-BB5D06516453}">
      <dgm:prSet/>
      <dgm:spPr/>
      <dgm:t>
        <a:bodyPr/>
        <a:lstStyle/>
        <a:p>
          <a:endParaRPr lang="en-US"/>
        </a:p>
      </dgm:t>
    </dgm:pt>
    <dgm:pt modelId="{6BE41CCB-66E6-5644-A2CA-26FFBCBAC112}">
      <dgm:prSet phldrT="[Text]" custT="1"/>
      <dgm:spPr>
        <a:solidFill>
          <a:srgbClr val="F7C75F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ar-SA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البرازيل</a:t>
          </a:r>
          <a:endParaRPr lang="en-US" sz="14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0">
            <a:lnSpc>
              <a:spcPct val="100000"/>
            </a:lnSpc>
          </a:pPr>
          <a:r>
            <a: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269</a:t>
          </a:r>
          <a:endParaRPr lang="en-US" sz="16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E0B6AA-1849-EC40-B772-F6750E87F300}" type="parTrans" cxnId="{1EC282B1-794A-2A49-8F98-06B779DFB52F}">
      <dgm:prSet/>
      <dgm:spPr/>
      <dgm:t>
        <a:bodyPr/>
        <a:lstStyle/>
        <a:p>
          <a:endParaRPr lang="en-US"/>
        </a:p>
      </dgm:t>
    </dgm:pt>
    <dgm:pt modelId="{360577C3-28F4-D94C-A9A0-DDF113F19F87}" type="sibTrans" cxnId="{1EC282B1-794A-2A49-8F98-06B779DFB52F}">
      <dgm:prSet/>
      <dgm:spPr/>
      <dgm:t>
        <a:bodyPr/>
        <a:lstStyle/>
        <a:p>
          <a:endParaRPr lang="en-US"/>
        </a:p>
      </dgm:t>
    </dgm:pt>
    <dgm:pt modelId="{648CB1AE-1983-454D-BCB0-AEF75BB3846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ar-SA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فنزويلا</a:t>
          </a:r>
          <a:endParaRPr lang="en-U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en-US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1119</a:t>
          </a:r>
          <a:endParaRPr lang="en-US" sz="1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FED1F8-D411-264A-B7A7-82E57A1909DD}" type="parTrans" cxnId="{2FD07DD9-009B-B741-B94B-7F5EB4E45041}">
      <dgm:prSet/>
      <dgm:spPr/>
      <dgm:t>
        <a:bodyPr/>
        <a:lstStyle/>
        <a:p>
          <a:endParaRPr lang="en-US"/>
        </a:p>
      </dgm:t>
    </dgm:pt>
    <dgm:pt modelId="{871E2ACE-1D91-BA41-9A64-DF1C38A0357D}" type="sibTrans" cxnId="{2FD07DD9-009B-B741-B94B-7F5EB4E45041}">
      <dgm:prSet/>
      <dgm:spPr/>
      <dgm:t>
        <a:bodyPr/>
        <a:lstStyle/>
        <a:p>
          <a:endParaRPr lang="en-US"/>
        </a:p>
      </dgm:t>
    </dgm:pt>
    <dgm:pt modelId="{E97FE888-A637-C245-A3B2-FFBD9D44E8E6}" type="pres">
      <dgm:prSet presAssocID="{E6A8E027-1EE1-794B-966E-BC8569D703A4}" presName="Name0" presStyleCnt="0">
        <dgm:presLayoutVars>
          <dgm:chMax val="1"/>
          <dgm:chPref val="1"/>
        </dgm:presLayoutVars>
      </dgm:prSet>
      <dgm:spPr/>
    </dgm:pt>
    <dgm:pt modelId="{BC39B10F-269E-9746-97B2-98C7F45AC1B3}" type="pres">
      <dgm:prSet presAssocID="{FB3406B8-EBE2-E04A-ADE3-94C159096E13}" presName="Parent" presStyleLbl="node0" presStyleIdx="0" presStyleCnt="1" custScaleX="55599" custScaleY="55599" custLinFactNeighborX="20435" custLinFactNeighborY="-14627">
        <dgm:presLayoutVars>
          <dgm:chMax val="5"/>
          <dgm:chPref val="5"/>
        </dgm:presLayoutVars>
      </dgm:prSet>
      <dgm:spPr/>
    </dgm:pt>
    <dgm:pt modelId="{5466D5F5-CCE4-5948-8C15-1A3E8B334B3F}" type="pres">
      <dgm:prSet presAssocID="{FB3406B8-EBE2-E04A-ADE3-94C159096E13}" presName="Accent1" presStyleLbl="node1" presStyleIdx="0" presStyleCnt="13" custLinFactY="-31939" custLinFactNeighborX="11530" custLinFactNeighborY="-100000"/>
      <dgm:spPr>
        <a:solidFill>
          <a:schemeClr val="bg1"/>
        </a:solidFill>
        <a:ln>
          <a:noFill/>
        </a:ln>
      </dgm:spPr>
    </dgm:pt>
    <dgm:pt modelId="{BF39E2CF-8913-7042-BAFB-86D9756E162D}" type="pres">
      <dgm:prSet presAssocID="{FB3406B8-EBE2-E04A-ADE3-94C159096E13}" presName="Accent2" presStyleLbl="node1" presStyleIdx="1" presStyleCnt="13" custScaleX="278182" custScaleY="278182" custLinFactNeighborX="-695" custLinFactNeighborY="-69393"/>
      <dgm:spPr>
        <a:solidFill>
          <a:srgbClr val="303131"/>
        </a:solidFill>
        <a:ln>
          <a:noFill/>
        </a:ln>
      </dgm:spPr>
    </dgm:pt>
    <dgm:pt modelId="{560DAB2A-E6DE-C645-A9A3-E92CBB086DE6}" type="pres">
      <dgm:prSet presAssocID="{FB3406B8-EBE2-E04A-ADE3-94C159096E13}" presName="Accent3" presStyleLbl="node1" presStyleIdx="2" presStyleCnt="13" custLinFactX="-557893" custLinFactY="-100000" custLinFactNeighborX="-600000" custLinFactNeighborY="-186417"/>
      <dgm:spPr>
        <a:solidFill>
          <a:schemeClr val="bg1"/>
        </a:solidFill>
        <a:ln>
          <a:noFill/>
        </a:ln>
      </dgm:spPr>
    </dgm:pt>
    <dgm:pt modelId="{00682C80-7947-C94C-8A52-6E2DB476D1E8}" type="pres">
      <dgm:prSet presAssocID="{FB3406B8-EBE2-E04A-ADE3-94C159096E13}" presName="Accent4" presStyleLbl="node1" presStyleIdx="3" presStyleCnt="13" custScaleX="349318" custScaleY="349318" custLinFactNeighborX="68388" custLinFactNeighborY="-1153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</dgm:pt>
    <dgm:pt modelId="{DE570248-4046-504F-A9D5-163FBEE0047A}" type="pres">
      <dgm:prSet presAssocID="{FB3406B8-EBE2-E04A-ADE3-94C159096E13}" presName="Accent5" presStyleLbl="node1" presStyleIdx="4" presStyleCnt="13" custLinFactX="-100000" custLinFactY="-8235" custLinFactNeighborX="-100762" custLinFactNeighborY="-100000"/>
      <dgm:spPr>
        <a:solidFill>
          <a:schemeClr val="bg1"/>
        </a:solidFill>
        <a:ln>
          <a:noFill/>
        </a:ln>
      </dgm:spPr>
    </dgm:pt>
    <dgm:pt modelId="{A9F13C18-3141-5943-BE9D-39E1B0B86891}" type="pres">
      <dgm:prSet presAssocID="{FB3406B8-EBE2-E04A-ADE3-94C159096E13}" presName="Accent6" presStyleLbl="node1" presStyleIdx="5" presStyleCnt="13" custScaleX="402540" custScaleY="402538" custLinFactX="283347" custLinFactY="100000" custLinFactNeighborX="300000" custLinFactNeighborY="103076"/>
      <dgm:spPr>
        <a:ln>
          <a:noFill/>
        </a:ln>
      </dgm:spPr>
    </dgm:pt>
    <dgm:pt modelId="{C0FE7B0D-70B8-DA4E-A773-43D34CAC58C0}" type="pres">
      <dgm:prSet presAssocID="{6BE41CCB-66E6-5644-A2CA-26FFBCBAC112}" presName="Child1" presStyleLbl="node1" presStyleIdx="6" presStyleCnt="13" custScaleX="38759" custScaleY="38759" custLinFactNeighborX="65188" custLinFactNeighborY="29600">
        <dgm:presLayoutVars>
          <dgm:chMax val="0"/>
          <dgm:chPref val="0"/>
        </dgm:presLayoutVars>
      </dgm:prSet>
      <dgm:spPr/>
    </dgm:pt>
    <dgm:pt modelId="{46C7F31A-E729-044F-8386-C52936FAB31D}" type="pres">
      <dgm:prSet presAssocID="{6BE41CCB-66E6-5644-A2CA-26FFBCBAC112}" presName="Accent7" presStyleCnt="0"/>
      <dgm:spPr/>
    </dgm:pt>
    <dgm:pt modelId="{4AB7785A-B2EC-5249-B611-3A60301DFDBA}" type="pres">
      <dgm:prSet presAssocID="{6BE41CCB-66E6-5644-A2CA-26FFBCBAC112}" presName="AccentHold1" presStyleLbl="node1" presStyleIdx="7" presStyleCnt="13" custLinFactY="-31599" custLinFactNeighborX="-75683" custLinFactNeighborY="-100000"/>
      <dgm:spPr>
        <a:solidFill>
          <a:schemeClr val="bg1"/>
        </a:solidFill>
        <a:ln>
          <a:noFill/>
        </a:ln>
      </dgm:spPr>
    </dgm:pt>
    <dgm:pt modelId="{BB133376-BB9D-B546-A6A0-37C0EB5EC7BD}" type="pres">
      <dgm:prSet presAssocID="{6BE41CCB-66E6-5644-A2CA-26FFBCBAC112}" presName="Accent8" presStyleCnt="0"/>
      <dgm:spPr/>
    </dgm:pt>
    <dgm:pt modelId="{F00FD036-09E9-E44D-AA3D-671D93D17063}" type="pres">
      <dgm:prSet presAssocID="{6BE41CCB-66E6-5644-A2CA-26FFBCBAC112}" presName="AccentHold2" presStyleLbl="node1" presStyleIdx="8" presStyleCnt="13" custScaleX="136639" custScaleY="136639" custLinFactX="100000" custLinFactY="-10377" custLinFactNeighborX="164448" custLinFactNeighborY="-100000"/>
      <dgm:spPr>
        <a:solidFill>
          <a:srgbClr val="50A6AB"/>
        </a:solidFill>
        <a:ln>
          <a:noFill/>
        </a:ln>
      </dgm:spPr>
    </dgm:pt>
    <dgm:pt modelId="{EEE6ED12-79D7-A146-8B8C-72F81959B7ED}" type="pres">
      <dgm:prSet presAssocID="{648CB1AE-1983-454D-BCB0-AEF75BB38468}" presName="Child2" presStyleLbl="node1" presStyleIdx="9" presStyleCnt="13" custScaleX="90421" custScaleY="90421" custLinFactY="2886" custLinFactNeighborX="-52795" custLinFactNeighborY="100000">
        <dgm:presLayoutVars>
          <dgm:chMax val="0"/>
          <dgm:chPref val="0"/>
        </dgm:presLayoutVars>
      </dgm:prSet>
      <dgm:spPr/>
    </dgm:pt>
    <dgm:pt modelId="{48EA4835-CB6C-314E-BBA6-44146FA9F1C5}" type="pres">
      <dgm:prSet presAssocID="{648CB1AE-1983-454D-BCB0-AEF75BB38468}" presName="Accent9" presStyleCnt="0"/>
      <dgm:spPr/>
    </dgm:pt>
    <dgm:pt modelId="{7EB1876E-AB85-B041-99C4-E0483117DE85}" type="pres">
      <dgm:prSet presAssocID="{648CB1AE-1983-454D-BCB0-AEF75BB38468}" presName="AccentHold1" presStyleLbl="node1" presStyleIdx="10" presStyleCnt="13" custScaleX="148390" custScaleY="148390" custLinFactY="-100000" custLinFactNeighborX="-21697" custLinFactNeighborY="-109772"/>
      <dgm:spPr>
        <a:solidFill>
          <a:srgbClr val="676A6C"/>
        </a:solidFill>
        <a:ln>
          <a:noFill/>
        </a:ln>
      </dgm:spPr>
    </dgm:pt>
    <dgm:pt modelId="{D11DDE5D-8C63-3742-8031-866150C7E06C}" type="pres">
      <dgm:prSet presAssocID="{648CB1AE-1983-454D-BCB0-AEF75BB38468}" presName="Accent10" presStyleCnt="0"/>
      <dgm:spPr/>
    </dgm:pt>
    <dgm:pt modelId="{A1CA371B-3047-7647-BA5A-3C86076D2BB5}" type="pres">
      <dgm:prSet presAssocID="{648CB1AE-1983-454D-BCB0-AEF75BB38468}" presName="AccentHold2" presStyleLbl="node1" presStyleIdx="11" presStyleCnt="13" custScaleX="215356" custScaleY="215355" custLinFactX="400000" custLinFactY="-377577" custLinFactNeighborX="404859" custLinFactNeighborY="-400000"/>
      <dgm:spPr>
        <a:solidFill>
          <a:srgbClr val="E3E2E3"/>
        </a:solidFill>
        <a:ln>
          <a:noFill/>
        </a:ln>
      </dgm:spPr>
    </dgm:pt>
    <dgm:pt modelId="{A43A172C-82A2-9C4A-8587-9A21CC0EB780}" type="pres">
      <dgm:prSet presAssocID="{648CB1AE-1983-454D-BCB0-AEF75BB38468}" presName="Accent11" presStyleCnt="0"/>
      <dgm:spPr/>
    </dgm:pt>
    <dgm:pt modelId="{A59FBBEE-B559-184B-9EEC-3E41B83C4654}" type="pres">
      <dgm:prSet presAssocID="{648CB1AE-1983-454D-BCB0-AEF75BB38468}" presName="AccentHold3" presStyleLbl="node1" presStyleIdx="12" presStyleCnt="13" custScaleX="231408" custScaleY="231409" custLinFactX="200000" custLinFactY="-100000" custLinFactNeighborX="218091" custLinFactNeighborY="-108272"/>
      <dgm:spPr>
        <a:solidFill>
          <a:srgbClr val="BFBFBE"/>
        </a:solidFill>
        <a:ln>
          <a:noFill/>
        </a:ln>
      </dgm:spPr>
    </dgm:pt>
  </dgm:ptLst>
  <dgm:cxnLst>
    <dgm:cxn modelId="{B01B2D2E-0983-F84C-B829-D9BB10D6671A}" type="presOf" srcId="{FB3406B8-EBE2-E04A-ADE3-94C159096E13}" destId="{BC39B10F-269E-9746-97B2-98C7F45AC1B3}" srcOrd="0" destOrd="0" presId="urn:microsoft.com/office/officeart/2009/3/layout/CircleRelationship"/>
    <dgm:cxn modelId="{257B7849-DD6E-5449-B0C0-BB5D06516453}" srcId="{E6A8E027-1EE1-794B-966E-BC8569D703A4}" destId="{FB3406B8-EBE2-E04A-ADE3-94C159096E13}" srcOrd="0" destOrd="0" parTransId="{34F6BFE0-DAD5-7C44-B9D6-2731896BA8AD}" sibTransId="{96B7FB21-7A39-F74F-84EA-1D9B5A2E363E}"/>
    <dgm:cxn modelId="{4E929C4B-A18A-C54E-A899-30BC0DCF607C}" type="presOf" srcId="{E6A8E027-1EE1-794B-966E-BC8569D703A4}" destId="{E97FE888-A637-C245-A3B2-FFBD9D44E8E6}" srcOrd="0" destOrd="0" presId="urn:microsoft.com/office/officeart/2009/3/layout/CircleRelationship"/>
    <dgm:cxn modelId="{0225F499-C105-0C48-ACB9-7D066FC9BAB2}" type="presOf" srcId="{648CB1AE-1983-454D-BCB0-AEF75BB38468}" destId="{EEE6ED12-79D7-A146-8B8C-72F81959B7ED}" srcOrd="0" destOrd="0" presId="urn:microsoft.com/office/officeart/2009/3/layout/CircleRelationship"/>
    <dgm:cxn modelId="{1EC282B1-794A-2A49-8F98-06B779DFB52F}" srcId="{FB3406B8-EBE2-E04A-ADE3-94C159096E13}" destId="{6BE41CCB-66E6-5644-A2CA-26FFBCBAC112}" srcOrd="0" destOrd="0" parTransId="{4FE0B6AA-1849-EC40-B772-F6750E87F300}" sibTransId="{360577C3-28F4-D94C-A9A0-DDF113F19F87}"/>
    <dgm:cxn modelId="{1A18C8B5-453E-844C-83F4-08CCC266D98B}" type="presOf" srcId="{6BE41CCB-66E6-5644-A2CA-26FFBCBAC112}" destId="{C0FE7B0D-70B8-DA4E-A773-43D34CAC58C0}" srcOrd="0" destOrd="0" presId="urn:microsoft.com/office/officeart/2009/3/layout/CircleRelationship"/>
    <dgm:cxn modelId="{2FD07DD9-009B-B741-B94B-7F5EB4E45041}" srcId="{FB3406B8-EBE2-E04A-ADE3-94C159096E13}" destId="{648CB1AE-1983-454D-BCB0-AEF75BB38468}" srcOrd="1" destOrd="0" parTransId="{0BFED1F8-D411-264A-B7A7-82E57A1909DD}" sibTransId="{871E2ACE-1D91-BA41-9A64-DF1C38A0357D}"/>
    <dgm:cxn modelId="{10A2230B-EDF8-2C43-8450-E3816D767618}" type="presParOf" srcId="{E97FE888-A637-C245-A3B2-FFBD9D44E8E6}" destId="{BC39B10F-269E-9746-97B2-98C7F45AC1B3}" srcOrd="0" destOrd="0" presId="urn:microsoft.com/office/officeart/2009/3/layout/CircleRelationship"/>
    <dgm:cxn modelId="{40D3129D-5291-5D4E-A725-04D3ECB2F363}" type="presParOf" srcId="{E97FE888-A637-C245-A3B2-FFBD9D44E8E6}" destId="{5466D5F5-CCE4-5948-8C15-1A3E8B334B3F}" srcOrd="1" destOrd="0" presId="urn:microsoft.com/office/officeart/2009/3/layout/CircleRelationship"/>
    <dgm:cxn modelId="{191CEBBD-FB6A-934E-BC1E-A1ADAD7DF8F8}" type="presParOf" srcId="{E97FE888-A637-C245-A3B2-FFBD9D44E8E6}" destId="{BF39E2CF-8913-7042-BAFB-86D9756E162D}" srcOrd="2" destOrd="0" presId="urn:microsoft.com/office/officeart/2009/3/layout/CircleRelationship"/>
    <dgm:cxn modelId="{B78B2BE2-BC0A-E449-8A1D-A6E1958BA28B}" type="presParOf" srcId="{E97FE888-A637-C245-A3B2-FFBD9D44E8E6}" destId="{560DAB2A-E6DE-C645-A9A3-E92CBB086DE6}" srcOrd="3" destOrd="0" presId="urn:microsoft.com/office/officeart/2009/3/layout/CircleRelationship"/>
    <dgm:cxn modelId="{B0F44D75-E657-5C46-B637-EB0A38DFF3A8}" type="presParOf" srcId="{E97FE888-A637-C245-A3B2-FFBD9D44E8E6}" destId="{00682C80-7947-C94C-8A52-6E2DB476D1E8}" srcOrd="4" destOrd="0" presId="urn:microsoft.com/office/officeart/2009/3/layout/CircleRelationship"/>
    <dgm:cxn modelId="{FCBF695C-48F6-7844-8F2B-60ADE462619C}" type="presParOf" srcId="{E97FE888-A637-C245-A3B2-FFBD9D44E8E6}" destId="{DE570248-4046-504F-A9D5-163FBEE0047A}" srcOrd="5" destOrd="0" presId="urn:microsoft.com/office/officeart/2009/3/layout/CircleRelationship"/>
    <dgm:cxn modelId="{8E68ACD0-2701-5340-B361-3C4734CD2F6E}" type="presParOf" srcId="{E97FE888-A637-C245-A3B2-FFBD9D44E8E6}" destId="{A9F13C18-3141-5943-BE9D-39E1B0B86891}" srcOrd="6" destOrd="0" presId="urn:microsoft.com/office/officeart/2009/3/layout/CircleRelationship"/>
    <dgm:cxn modelId="{91CA20D0-2A92-0543-A4E0-7489F51B778A}" type="presParOf" srcId="{E97FE888-A637-C245-A3B2-FFBD9D44E8E6}" destId="{C0FE7B0D-70B8-DA4E-A773-43D34CAC58C0}" srcOrd="7" destOrd="0" presId="urn:microsoft.com/office/officeart/2009/3/layout/CircleRelationship"/>
    <dgm:cxn modelId="{6E74203B-FB2B-6C44-A5B6-AC73607475A1}" type="presParOf" srcId="{E97FE888-A637-C245-A3B2-FFBD9D44E8E6}" destId="{46C7F31A-E729-044F-8386-C52936FAB31D}" srcOrd="8" destOrd="0" presId="urn:microsoft.com/office/officeart/2009/3/layout/CircleRelationship"/>
    <dgm:cxn modelId="{886B1E37-7494-1D42-9D03-2AF78B07FDC4}" type="presParOf" srcId="{46C7F31A-E729-044F-8386-C52936FAB31D}" destId="{4AB7785A-B2EC-5249-B611-3A60301DFDBA}" srcOrd="0" destOrd="0" presId="urn:microsoft.com/office/officeart/2009/3/layout/CircleRelationship"/>
    <dgm:cxn modelId="{E3EEA141-6493-C649-ACC8-373474DDB119}" type="presParOf" srcId="{E97FE888-A637-C245-A3B2-FFBD9D44E8E6}" destId="{BB133376-BB9D-B546-A6A0-37C0EB5EC7BD}" srcOrd="9" destOrd="0" presId="urn:microsoft.com/office/officeart/2009/3/layout/CircleRelationship"/>
    <dgm:cxn modelId="{387CE2CB-8854-4544-B470-EB234BDD7478}" type="presParOf" srcId="{BB133376-BB9D-B546-A6A0-37C0EB5EC7BD}" destId="{F00FD036-09E9-E44D-AA3D-671D93D17063}" srcOrd="0" destOrd="0" presId="urn:microsoft.com/office/officeart/2009/3/layout/CircleRelationship"/>
    <dgm:cxn modelId="{B04D6235-9B29-DF4B-AA3D-A863F0E46829}" type="presParOf" srcId="{E97FE888-A637-C245-A3B2-FFBD9D44E8E6}" destId="{EEE6ED12-79D7-A146-8B8C-72F81959B7ED}" srcOrd="10" destOrd="0" presId="urn:microsoft.com/office/officeart/2009/3/layout/CircleRelationship"/>
    <dgm:cxn modelId="{4EC54F89-273E-8349-916B-2A4D17670019}" type="presParOf" srcId="{E97FE888-A637-C245-A3B2-FFBD9D44E8E6}" destId="{48EA4835-CB6C-314E-BBA6-44146FA9F1C5}" srcOrd="11" destOrd="0" presId="urn:microsoft.com/office/officeart/2009/3/layout/CircleRelationship"/>
    <dgm:cxn modelId="{407E6F3F-F8F9-DE44-BC9B-702EAACABEFC}" type="presParOf" srcId="{48EA4835-CB6C-314E-BBA6-44146FA9F1C5}" destId="{7EB1876E-AB85-B041-99C4-E0483117DE85}" srcOrd="0" destOrd="0" presId="urn:microsoft.com/office/officeart/2009/3/layout/CircleRelationship"/>
    <dgm:cxn modelId="{85E880E1-4FF6-4D4A-961F-E8F239FC1B5B}" type="presParOf" srcId="{E97FE888-A637-C245-A3B2-FFBD9D44E8E6}" destId="{D11DDE5D-8C63-3742-8031-866150C7E06C}" srcOrd="12" destOrd="0" presId="urn:microsoft.com/office/officeart/2009/3/layout/CircleRelationship"/>
    <dgm:cxn modelId="{49126CA4-DBD6-9C40-A509-55AC46345EC7}" type="presParOf" srcId="{D11DDE5D-8C63-3742-8031-866150C7E06C}" destId="{A1CA371B-3047-7647-BA5A-3C86076D2BB5}" srcOrd="0" destOrd="0" presId="urn:microsoft.com/office/officeart/2009/3/layout/CircleRelationship"/>
    <dgm:cxn modelId="{46EEB522-AAF4-D643-B50C-93A2DAEDDD8B}" type="presParOf" srcId="{E97FE888-A637-C245-A3B2-FFBD9D44E8E6}" destId="{A43A172C-82A2-9C4A-8587-9A21CC0EB780}" srcOrd="13" destOrd="0" presId="urn:microsoft.com/office/officeart/2009/3/layout/CircleRelationship"/>
    <dgm:cxn modelId="{2B02A505-6575-5C44-9ACA-33174984FFF7}" type="presParOf" srcId="{A43A172C-82A2-9C4A-8587-9A21CC0EB780}" destId="{A59FBBEE-B559-184B-9EEC-3E41B83C46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3DE-6D38-4C47-9889-E94F1DDF0418}">
      <dsp:nvSpPr>
        <dsp:cNvPr id="0" name=""/>
        <dsp:cNvSpPr/>
      </dsp:nvSpPr>
      <dsp:spPr>
        <a:xfrm rot="5400000">
          <a:off x="2292595" y="0"/>
          <a:ext cx="4746968" cy="4746968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5782567" y="2017462"/>
        <a:ext cx="1327252" cy="712045"/>
      </dsp:txXfrm>
    </dsp:sp>
    <dsp:sp modelId="{DE70FD05-C398-3C44-B28E-F37020B7346F}">
      <dsp:nvSpPr>
        <dsp:cNvPr id="0" name=""/>
        <dsp:cNvSpPr/>
      </dsp:nvSpPr>
      <dsp:spPr>
        <a:xfrm rot="5400000">
          <a:off x="2267455" y="474696"/>
          <a:ext cx="3797574" cy="3797574"/>
        </a:xfrm>
        <a:prstGeom prst="ellipse">
          <a:avLst/>
        </a:prstGeom>
        <a:solidFill>
          <a:srgbClr val="1947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  <a:endParaRPr lang="en-US" sz="1900" kern="1200" dirty="0"/>
        </a:p>
      </dsp:txBody>
      <dsp:txXfrm>
        <a:off x="4831767" y="2031702"/>
        <a:ext cx="1327252" cy="683563"/>
      </dsp:txXfrm>
    </dsp:sp>
    <dsp:sp modelId="{0B171910-E47F-1049-8769-CC39A2D97BFC}">
      <dsp:nvSpPr>
        <dsp:cNvPr id="0" name=""/>
        <dsp:cNvSpPr/>
      </dsp:nvSpPr>
      <dsp:spPr>
        <a:xfrm rot="5400000">
          <a:off x="2285323" y="943763"/>
          <a:ext cx="2848180" cy="2848180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sp:txBody>
      <dsp:txXfrm>
        <a:off x="3935843" y="2047433"/>
        <a:ext cx="1327252" cy="640840"/>
      </dsp:txXfrm>
    </dsp:sp>
    <dsp:sp modelId="{FA36A4DE-60C3-6D4E-84F7-DFD6AE0A1A1D}">
      <dsp:nvSpPr>
        <dsp:cNvPr id="0" name=""/>
        <dsp:cNvSpPr/>
      </dsp:nvSpPr>
      <dsp:spPr>
        <a:xfrm rot="5400000">
          <a:off x="2276702" y="1424090"/>
          <a:ext cx="1898787" cy="1898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  <a:endParaRPr lang="en-US" sz="2800" kern="1200" dirty="0"/>
        </a:p>
      </dsp:txBody>
      <dsp:txXfrm>
        <a:off x="2554773" y="1898787"/>
        <a:ext cx="1342645" cy="94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8F8B5-C7B0-4414-B887-7B2B9BAA4A49}">
      <dsp:nvSpPr>
        <dsp:cNvPr id="0" name=""/>
        <dsp:cNvSpPr/>
      </dsp:nvSpPr>
      <dsp:spPr>
        <a:xfrm>
          <a:off x="2133743" y="1237456"/>
          <a:ext cx="1110233" cy="1110233"/>
        </a:xfrm>
        <a:prstGeom prst="ellipse">
          <a:avLst/>
        </a:pr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800" b="0" i="0" u="none" strike="noStrike" kern="1200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1800" b="0" kern="1200" dirty="0">
            <a:solidFill>
              <a:srgbClr val="5F6369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96333" y="1400046"/>
        <a:ext cx="785053" cy="785053"/>
      </dsp:txXfrm>
    </dsp:sp>
    <dsp:sp modelId="{7B2E1BC4-39AB-4325-A907-A3C0A3AF61B5}">
      <dsp:nvSpPr>
        <dsp:cNvPr id="0" name=""/>
        <dsp:cNvSpPr/>
      </dsp:nvSpPr>
      <dsp:spPr>
        <a:xfrm rot="16200000">
          <a:off x="2570367" y="110243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1113038"/>
        <a:ext cx="11849" cy="11849"/>
      </dsp:txXfrm>
    </dsp:sp>
    <dsp:sp modelId="{46621A4A-F011-4A07-B90E-3412184B8182}">
      <dsp:nvSpPr>
        <dsp:cNvPr id="0" name=""/>
        <dsp:cNvSpPr/>
      </dsp:nvSpPr>
      <dsp:spPr>
        <a:xfrm>
          <a:off x="2195151" y="13051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39755" y="157655"/>
        <a:ext cx="698210" cy="698210"/>
      </dsp:txXfrm>
    </dsp:sp>
    <dsp:sp modelId="{7F69A484-F0A3-4C46-A6D2-E80BD8F3E926}">
      <dsp:nvSpPr>
        <dsp:cNvPr id="0" name=""/>
        <dsp:cNvSpPr/>
      </dsp:nvSpPr>
      <dsp:spPr>
        <a:xfrm>
          <a:off x="324397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6545" y="1786648"/>
        <a:ext cx="11849" cy="11849"/>
      </dsp:txXfrm>
    </dsp:sp>
    <dsp:sp modelId="{DB907639-4A0E-49CB-9A67-A6E35CB0F6D4}">
      <dsp:nvSpPr>
        <dsp:cNvPr id="0" name=""/>
        <dsp:cNvSpPr/>
      </dsp:nvSpPr>
      <dsp:spPr>
        <a:xfrm>
          <a:off x="3480963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13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25567" y="1443468"/>
        <a:ext cx="698210" cy="698210"/>
      </dsp:txXfrm>
    </dsp:sp>
    <dsp:sp modelId="{55BCF5C7-7D7C-484A-BC8F-0C8ED712B3AE}">
      <dsp:nvSpPr>
        <dsp:cNvPr id="0" name=""/>
        <dsp:cNvSpPr/>
      </dsp:nvSpPr>
      <dsp:spPr>
        <a:xfrm rot="5400000">
          <a:off x="2570367" y="244965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2460258"/>
        <a:ext cx="11849" cy="11849"/>
      </dsp:txXfrm>
    </dsp:sp>
    <dsp:sp modelId="{2C22ED8C-B6F3-46A5-806C-94A5977668C5}">
      <dsp:nvSpPr>
        <dsp:cNvPr id="0" name=""/>
        <dsp:cNvSpPr/>
      </dsp:nvSpPr>
      <dsp:spPr>
        <a:xfrm>
          <a:off x="2195151" y="2584676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4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39755" y="2729280"/>
        <a:ext cx="698210" cy="698210"/>
      </dsp:txXfrm>
    </dsp:sp>
    <dsp:sp modelId="{4BD4B273-9425-4790-928C-D347FBDFF90E}">
      <dsp:nvSpPr>
        <dsp:cNvPr id="0" name=""/>
        <dsp:cNvSpPr/>
      </dsp:nvSpPr>
      <dsp:spPr>
        <a:xfrm rot="10800000">
          <a:off x="189675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009325" y="1786648"/>
        <a:ext cx="11849" cy="11849"/>
      </dsp:txXfrm>
    </dsp:sp>
    <dsp:sp modelId="{CFB3901E-9317-49F6-AB38-8BBD9749AC26}">
      <dsp:nvSpPr>
        <dsp:cNvPr id="0" name=""/>
        <dsp:cNvSpPr/>
      </dsp:nvSpPr>
      <dsp:spPr>
        <a:xfrm>
          <a:off x="909338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053942" y="1443468"/>
        <a:ext cx="698210" cy="698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4079-E6E0-4C50-808B-11B87AAB930B}">
      <dsp:nvSpPr>
        <dsp:cNvPr id="0" name=""/>
        <dsp:cNvSpPr/>
      </dsp:nvSpPr>
      <dsp:spPr>
        <a:xfrm>
          <a:off x="2383164" y="1520771"/>
          <a:ext cx="1167678" cy="1167678"/>
        </a:xfrm>
        <a:prstGeom prst="ellipse">
          <a:avLst/>
        </a:prstGeom>
        <a:solidFill>
          <a:srgbClr val="00843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نص</a:t>
          </a:r>
          <a:endParaRPr lang="en-US" sz="1400" b="1" kern="1200" dirty="0">
            <a:solidFill>
              <a:schemeClr val="bg1"/>
            </a:solidFill>
            <a:effectLst/>
          </a:endParaRPr>
        </a:p>
      </dsp:txBody>
      <dsp:txXfrm>
        <a:off x="2554166" y="1691773"/>
        <a:ext cx="825674" cy="825674"/>
      </dsp:txXfrm>
    </dsp:sp>
    <dsp:sp modelId="{B6BE5C51-B2CF-4D6C-8948-28F0660AA6C6}">
      <dsp:nvSpPr>
        <dsp:cNvPr id="0" name=""/>
        <dsp:cNvSpPr/>
      </dsp:nvSpPr>
      <dsp:spPr>
        <a:xfrm rot="16200000">
          <a:off x="2791260" y="1327318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8216" y="1336241"/>
        <a:ext cx="17574" cy="17574"/>
      </dsp:txXfrm>
    </dsp:sp>
    <dsp:sp modelId="{BCC28E32-B98C-4125-95CC-22DABA9AE789}">
      <dsp:nvSpPr>
        <dsp:cNvPr id="0" name=""/>
        <dsp:cNvSpPr/>
      </dsp:nvSpPr>
      <dsp:spPr>
        <a:xfrm>
          <a:off x="2383164" y="1607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2554166" y="172609"/>
        <a:ext cx="825674" cy="825674"/>
      </dsp:txXfrm>
    </dsp:sp>
    <dsp:sp modelId="{CD213956-0657-46FC-8EB4-2FD03E3D1A09}">
      <dsp:nvSpPr>
        <dsp:cNvPr id="0" name=""/>
        <dsp:cNvSpPr/>
      </dsp:nvSpPr>
      <dsp:spPr>
        <a:xfrm rot="20520000">
          <a:off x="351366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0621" y="1861099"/>
        <a:ext cx="17574" cy="17574"/>
      </dsp:txXfrm>
    </dsp:sp>
    <dsp:sp modelId="{F08EE943-CC54-42FD-A525-56D36C63D472}">
      <dsp:nvSpPr>
        <dsp:cNvPr id="0" name=""/>
        <dsp:cNvSpPr/>
      </dsp:nvSpPr>
      <dsp:spPr>
        <a:xfrm>
          <a:off x="3827975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998977" y="1222325"/>
        <a:ext cx="825674" cy="825674"/>
      </dsp:txXfrm>
    </dsp:sp>
    <dsp:sp modelId="{E9520169-FA7B-4CAC-BFA4-15152B34FD1A}">
      <dsp:nvSpPr>
        <dsp:cNvPr id="0" name=""/>
        <dsp:cNvSpPr/>
      </dsp:nvSpPr>
      <dsp:spPr>
        <a:xfrm rot="3240000">
          <a:off x="3237731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4687" y="2710337"/>
        <a:ext cx="17574" cy="17574"/>
      </dsp:txXfrm>
    </dsp:sp>
    <dsp:sp modelId="{67C609FE-266F-49E7-B808-5BFB2E85540D}">
      <dsp:nvSpPr>
        <dsp:cNvPr id="0" name=""/>
        <dsp:cNvSpPr/>
      </dsp:nvSpPr>
      <dsp:spPr>
        <a:xfrm>
          <a:off x="3276106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447108" y="2920802"/>
        <a:ext cx="825674" cy="825674"/>
      </dsp:txXfrm>
    </dsp:sp>
    <dsp:sp modelId="{A0E17DA5-2B5F-424B-8C40-E84A51AF44CE}">
      <dsp:nvSpPr>
        <dsp:cNvPr id="0" name=""/>
        <dsp:cNvSpPr/>
      </dsp:nvSpPr>
      <dsp:spPr>
        <a:xfrm rot="7560000">
          <a:off x="2344789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11745" y="2710337"/>
        <a:ext cx="17574" cy="17574"/>
      </dsp:txXfrm>
    </dsp:sp>
    <dsp:sp modelId="{CB5A0E0D-5070-4626-9855-B0700ACFF4F9}">
      <dsp:nvSpPr>
        <dsp:cNvPr id="0" name=""/>
        <dsp:cNvSpPr/>
      </dsp:nvSpPr>
      <dsp:spPr>
        <a:xfrm>
          <a:off x="1490222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1661224" y="2920802"/>
        <a:ext cx="825674" cy="825674"/>
      </dsp:txXfrm>
    </dsp:sp>
    <dsp:sp modelId="{A4BCC62D-8329-4C96-9B9C-E24E268BFC56}">
      <dsp:nvSpPr>
        <dsp:cNvPr id="0" name=""/>
        <dsp:cNvSpPr/>
      </dsp:nvSpPr>
      <dsp:spPr>
        <a:xfrm rot="11880000">
          <a:off x="206885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35811" y="1861099"/>
        <a:ext cx="17574" cy="17574"/>
      </dsp:txXfrm>
    </dsp:sp>
    <dsp:sp modelId="{515CC64A-B7A5-4EDF-B24B-F4B8D2172315}">
      <dsp:nvSpPr>
        <dsp:cNvPr id="0" name=""/>
        <dsp:cNvSpPr/>
      </dsp:nvSpPr>
      <dsp:spPr>
        <a:xfrm>
          <a:off x="938353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1109355" y="1222325"/>
        <a:ext cx="825674" cy="825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448FB-D60F-46F9-880B-0EBCB087749D}">
      <dsp:nvSpPr>
        <dsp:cNvPr id="0" name=""/>
        <dsp:cNvSpPr/>
      </dsp:nvSpPr>
      <dsp:spPr>
        <a:xfrm rot="5345743">
          <a:off x="1442595" y="2890149"/>
          <a:ext cx="56991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569919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C871-593F-4BEB-BF41-0F84141FB79D}">
      <dsp:nvSpPr>
        <dsp:cNvPr id="0" name=""/>
        <dsp:cNvSpPr/>
      </dsp:nvSpPr>
      <dsp:spPr>
        <a:xfrm rot="1393179">
          <a:off x="2219337" y="2462479"/>
          <a:ext cx="83608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83608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CCE1-5911-4952-9B98-7F148E432DB2}">
      <dsp:nvSpPr>
        <dsp:cNvPr id="0" name=""/>
        <dsp:cNvSpPr/>
      </dsp:nvSpPr>
      <dsp:spPr>
        <a:xfrm rot="20405563">
          <a:off x="2225841" y="1715635"/>
          <a:ext cx="91562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91562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738EB-B02F-49F9-AD4C-918EDEC3FEA6}">
      <dsp:nvSpPr>
        <dsp:cNvPr id="0" name=""/>
        <dsp:cNvSpPr/>
      </dsp:nvSpPr>
      <dsp:spPr>
        <a:xfrm rot="16231937">
          <a:off x="1409120" y="1214603"/>
          <a:ext cx="62670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2670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FF57B-615C-46C3-B165-7CDB92343657}">
      <dsp:nvSpPr>
        <dsp:cNvPr id="0" name=""/>
        <dsp:cNvSpPr/>
      </dsp:nvSpPr>
      <dsp:spPr>
        <a:xfrm>
          <a:off x="1131305" y="1505429"/>
          <a:ext cx="1166499" cy="1166515"/>
        </a:xfrm>
        <a:prstGeom prst="ellipse">
          <a:avLst/>
        </a:prstGeom>
        <a:solidFill>
          <a:srgbClr val="0084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86848-D5FD-4411-B095-ABAE13602867}">
      <dsp:nvSpPr>
        <dsp:cNvPr id="0" name=""/>
        <dsp:cNvSpPr/>
      </dsp:nvSpPr>
      <dsp:spPr>
        <a:xfrm>
          <a:off x="1267977" y="4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ar-S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lang="en-US" sz="1200" b="1" kern="1200" dirty="0">
            <a:effectLst/>
          </a:endParaRPr>
        </a:p>
      </dsp:txBody>
      <dsp:txXfrm>
        <a:off x="1403204" y="135231"/>
        <a:ext cx="652933" cy="652933"/>
      </dsp:txXfrm>
    </dsp:sp>
    <dsp:sp modelId="{51223E9C-BC9F-4240-ABAD-AA33499BAFAF}">
      <dsp:nvSpPr>
        <dsp:cNvPr id="0" name=""/>
        <dsp:cNvSpPr/>
      </dsp:nvSpPr>
      <dsp:spPr>
        <a:xfrm>
          <a:off x="2283703" y="4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sp:txBody>
      <dsp:txXfrm>
        <a:off x="2283703" y="4"/>
        <a:ext cx="1385081" cy="923387"/>
      </dsp:txXfrm>
    </dsp:sp>
    <dsp:sp modelId="{2987D50A-C630-4BB1-83A0-FAA858A46493}">
      <dsp:nvSpPr>
        <dsp:cNvPr id="0" name=""/>
        <dsp:cNvSpPr/>
      </dsp:nvSpPr>
      <dsp:spPr>
        <a:xfrm>
          <a:off x="3086516" y="962956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نص</a:t>
          </a:r>
          <a:endParaRPr lang="en-US" sz="1200" kern="1200" dirty="0"/>
        </a:p>
      </dsp:txBody>
      <dsp:txXfrm>
        <a:off x="3221743" y="1098183"/>
        <a:ext cx="652933" cy="652933"/>
      </dsp:txXfrm>
    </dsp:sp>
    <dsp:sp modelId="{FCB6C7B9-D3DC-4159-BCAE-D7DC6BB71622}">
      <dsp:nvSpPr>
        <dsp:cNvPr id="0" name=""/>
        <dsp:cNvSpPr/>
      </dsp:nvSpPr>
      <dsp:spPr>
        <a:xfrm>
          <a:off x="4102242" y="962956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sp:txBody>
      <dsp:txXfrm>
        <a:off x="4102242" y="962956"/>
        <a:ext cx="1385081" cy="923387"/>
      </dsp:txXfrm>
    </dsp:sp>
    <dsp:sp modelId="{C70D3030-3F27-416C-8B6E-4000B22BA464}">
      <dsp:nvSpPr>
        <dsp:cNvPr id="0" name=""/>
        <dsp:cNvSpPr/>
      </dsp:nvSpPr>
      <dsp:spPr>
        <a:xfrm>
          <a:off x="2984159" y="236973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نص</a:t>
          </a:r>
          <a:endParaRPr lang="en-US" sz="1200" kern="1200" dirty="0"/>
        </a:p>
      </dsp:txBody>
      <dsp:txXfrm>
        <a:off x="3119386" y="2504958"/>
        <a:ext cx="652933" cy="652933"/>
      </dsp:txXfrm>
    </dsp:sp>
    <dsp:sp modelId="{D4A60E51-3B5F-45AE-B087-24564850E41A}">
      <dsp:nvSpPr>
        <dsp:cNvPr id="0" name=""/>
        <dsp:cNvSpPr/>
      </dsp:nvSpPr>
      <dsp:spPr>
        <a:xfrm>
          <a:off x="3999885" y="236973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3999885" y="2369731"/>
        <a:ext cx="1385081" cy="923387"/>
      </dsp:txXfrm>
    </dsp:sp>
    <dsp:sp modelId="{BFD877D5-2BE7-411B-8D85-BD8BBB8831B6}">
      <dsp:nvSpPr>
        <dsp:cNvPr id="0" name=""/>
        <dsp:cNvSpPr/>
      </dsp:nvSpPr>
      <dsp:spPr>
        <a:xfrm>
          <a:off x="1277644" y="319712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نص</a:t>
          </a:r>
          <a:endParaRPr lang="en-US" sz="1200" kern="1200" dirty="0"/>
        </a:p>
      </dsp:txBody>
      <dsp:txXfrm>
        <a:off x="1412871" y="3332348"/>
        <a:ext cx="652933" cy="652933"/>
      </dsp:txXfrm>
    </dsp:sp>
    <dsp:sp modelId="{320B389A-120B-473A-84F7-B35E93EE35B5}">
      <dsp:nvSpPr>
        <dsp:cNvPr id="0" name=""/>
        <dsp:cNvSpPr/>
      </dsp:nvSpPr>
      <dsp:spPr>
        <a:xfrm>
          <a:off x="2293371" y="319712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2293371" y="3197121"/>
        <a:ext cx="1385081" cy="923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B10F-269E-9746-97B2-98C7F45AC1B3}">
      <dsp:nvSpPr>
        <dsp:cNvPr id="0" name=""/>
        <dsp:cNvSpPr/>
      </dsp:nvSpPr>
      <dsp:spPr>
        <a:xfrm>
          <a:off x="3748543" y="406288"/>
          <a:ext cx="2572813" cy="2572758"/>
        </a:xfrm>
        <a:prstGeom prst="ellipse">
          <a:avLst/>
        </a:prstGeom>
        <a:solidFill>
          <a:srgbClr val="1A48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2001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25323" y="783060"/>
        <a:ext cx="1819253" cy="1819214"/>
      </dsp:txXfrm>
    </dsp:sp>
    <dsp:sp modelId="{5466D5F5-CCE4-5948-8C15-1A3E8B334B3F}">
      <dsp:nvSpPr>
        <dsp:cNvPr id="0" name=""/>
        <dsp:cNvSpPr/>
      </dsp:nvSpPr>
      <dsp:spPr>
        <a:xfrm>
          <a:off x="4475267" y="-154988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9E2CF-8913-7042-BAFB-86D9756E162D}">
      <dsp:nvSpPr>
        <dsp:cNvPr id="0" name=""/>
        <dsp:cNvSpPr/>
      </dsp:nvSpPr>
      <dsp:spPr>
        <a:xfrm>
          <a:off x="2862741" y="3748232"/>
          <a:ext cx="1036616" cy="1037615"/>
        </a:xfrm>
        <a:prstGeom prst="ellipse">
          <a:avLst/>
        </a:prstGeom>
        <a:solidFill>
          <a:srgbClr val="3031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AB2A-E6DE-C645-A9A3-E92CBB086DE6}">
      <dsp:nvSpPr>
        <dsp:cNvPr id="0" name=""/>
        <dsp:cNvSpPr/>
      </dsp:nvSpPr>
      <dsp:spPr>
        <a:xfrm>
          <a:off x="2386052" y="865472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2C80-7947-C94C-8A52-6E2DB476D1E8}">
      <dsp:nvSpPr>
        <dsp:cNvPr id="0" name=""/>
        <dsp:cNvSpPr/>
      </dsp:nvSpPr>
      <dsp:spPr>
        <a:xfrm>
          <a:off x="4628067" y="4035279"/>
          <a:ext cx="1797725" cy="179769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0248-4046-504F-A9D5-163FBEE0047A}">
      <dsp:nvSpPr>
        <dsp:cNvPr id="0" name=""/>
        <dsp:cNvSpPr/>
      </dsp:nvSpPr>
      <dsp:spPr>
        <a:xfrm>
          <a:off x="2555054" y="172697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13C18-3141-5943-BE9D-39E1B0B86891}">
      <dsp:nvSpPr>
        <dsp:cNvPr id="0" name=""/>
        <dsp:cNvSpPr/>
      </dsp:nvSpPr>
      <dsp:spPr>
        <a:xfrm>
          <a:off x="3738545" y="2903313"/>
          <a:ext cx="1500024" cy="15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7B0D-70B8-DA4E-A773-43D34CAC58C0}">
      <dsp:nvSpPr>
        <dsp:cNvPr id="0" name=""/>
        <dsp:cNvSpPr/>
      </dsp:nvSpPr>
      <dsp:spPr>
        <a:xfrm>
          <a:off x="2132219" y="2023578"/>
          <a:ext cx="729162" cy="728929"/>
        </a:xfrm>
        <a:prstGeom prst="ellipse">
          <a:avLst/>
        </a:prstGeom>
        <a:solidFill>
          <a:srgbClr val="F7C7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البرازيل</a:t>
          </a:r>
          <a:endParaRPr lang="en-US" sz="14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269</a:t>
          </a:r>
          <a:endParaRPr lang="en-US" sz="16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39002" y="2130327"/>
        <a:ext cx="515596" cy="515431"/>
      </dsp:txXfrm>
    </dsp:sp>
    <dsp:sp modelId="{4AB7785A-B2EC-5249-B611-3A60301DFDBA}">
      <dsp:nvSpPr>
        <dsp:cNvPr id="0" name=""/>
        <dsp:cNvSpPr/>
      </dsp:nvSpPr>
      <dsp:spPr>
        <a:xfrm>
          <a:off x="3505772" y="0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D036-09E9-E44D-AA3D-671D93D17063}">
      <dsp:nvSpPr>
        <dsp:cNvPr id="0" name=""/>
        <dsp:cNvSpPr/>
      </dsp:nvSpPr>
      <dsp:spPr>
        <a:xfrm>
          <a:off x="2795978" y="2125781"/>
          <a:ext cx="1271164" cy="1271199"/>
        </a:xfrm>
        <a:prstGeom prst="ellipse">
          <a:avLst/>
        </a:prstGeom>
        <a:solidFill>
          <a:srgbClr val="50A6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6ED12-79D7-A146-8B8C-72F81959B7ED}">
      <dsp:nvSpPr>
        <dsp:cNvPr id="0" name=""/>
        <dsp:cNvSpPr/>
      </dsp:nvSpPr>
      <dsp:spPr>
        <a:xfrm>
          <a:off x="5974131" y="2031124"/>
          <a:ext cx="1701064" cy="170052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فنزويلا</a:t>
          </a:r>
          <a:endParaRPr lang="en-U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1119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23246" y="2280160"/>
        <a:ext cx="1202834" cy="1202449"/>
      </dsp:txXfrm>
    </dsp:sp>
    <dsp:sp modelId="{7EB1876E-AB85-B041-99C4-E0483117DE85}">
      <dsp:nvSpPr>
        <dsp:cNvPr id="0" name=""/>
        <dsp:cNvSpPr/>
      </dsp:nvSpPr>
      <dsp:spPr>
        <a:xfrm>
          <a:off x="5801982" y="100506"/>
          <a:ext cx="763672" cy="763659"/>
        </a:xfrm>
        <a:prstGeom prst="ellipse">
          <a:avLst/>
        </a:prstGeom>
        <a:solidFill>
          <a:srgbClr val="676A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371B-3047-7647-BA5A-3C86076D2BB5}">
      <dsp:nvSpPr>
        <dsp:cNvPr id="0" name=""/>
        <dsp:cNvSpPr/>
      </dsp:nvSpPr>
      <dsp:spPr>
        <a:xfrm>
          <a:off x="2936811" y="1314704"/>
          <a:ext cx="802502" cy="803271"/>
        </a:xfrm>
        <a:prstGeom prst="ellipse">
          <a:avLst/>
        </a:prstGeom>
        <a:solidFill>
          <a:srgbClr val="E3E2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BBEE-B559-184B-9EEC-3E41B83C4654}">
      <dsp:nvSpPr>
        <dsp:cNvPr id="0" name=""/>
        <dsp:cNvSpPr/>
      </dsp:nvSpPr>
      <dsp:spPr>
        <a:xfrm>
          <a:off x="5181722" y="2877416"/>
          <a:ext cx="862318" cy="863152"/>
        </a:xfrm>
        <a:prstGeom prst="ellipse">
          <a:avLst/>
        </a:prstGeom>
        <a:solidFill>
          <a:srgbClr val="BFBFB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72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1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0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42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5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1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9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6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6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0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8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4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4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0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1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4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7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666" r:id="rId31"/>
    <p:sldLayoutId id="2147483689" r:id="rId32"/>
    <p:sldLayoutId id="2147483713" r:id="rId33"/>
    <p:sldLayoutId id="2147483660" r:id="rId34"/>
    <p:sldLayoutId id="2147483661" r:id="rId35"/>
    <p:sldLayoutId id="2147483714" r:id="rId36"/>
    <p:sldLayoutId id="2147483715" r:id="rId37"/>
    <p:sldLayoutId id="2147483672" r:id="rId3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.png"/><Relationship Id="rId21" Type="http://schemas.openxmlformats.org/officeDocument/2006/relationships/image" Target="../media/image48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63" Type="http://schemas.openxmlformats.org/officeDocument/2006/relationships/image" Target="../media/image90.png"/><Relationship Id="rId68" Type="http://schemas.openxmlformats.org/officeDocument/2006/relationships/image" Target="../media/image95.png"/><Relationship Id="rId84" Type="http://schemas.openxmlformats.org/officeDocument/2006/relationships/image" Target="../media/image111.png"/><Relationship Id="rId89" Type="http://schemas.openxmlformats.org/officeDocument/2006/relationships/image" Target="../media/image116.png"/><Relationship Id="rId16" Type="http://schemas.openxmlformats.org/officeDocument/2006/relationships/image" Target="../media/image43.png"/><Relationship Id="rId11" Type="http://schemas.openxmlformats.org/officeDocument/2006/relationships/image" Target="../media/image38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53" Type="http://schemas.openxmlformats.org/officeDocument/2006/relationships/image" Target="../media/image80.png"/><Relationship Id="rId58" Type="http://schemas.openxmlformats.org/officeDocument/2006/relationships/image" Target="../media/image85.png"/><Relationship Id="rId74" Type="http://schemas.openxmlformats.org/officeDocument/2006/relationships/image" Target="../media/image101.png"/><Relationship Id="rId79" Type="http://schemas.openxmlformats.org/officeDocument/2006/relationships/image" Target="../media/image106.png"/><Relationship Id="rId5" Type="http://schemas.openxmlformats.org/officeDocument/2006/relationships/image" Target="../media/image32.png"/><Relationship Id="rId90" Type="http://schemas.openxmlformats.org/officeDocument/2006/relationships/image" Target="../media/image117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64" Type="http://schemas.openxmlformats.org/officeDocument/2006/relationships/image" Target="../media/image91.png"/><Relationship Id="rId69" Type="http://schemas.openxmlformats.org/officeDocument/2006/relationships/image" Target="../media/image96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72" Type="http://schemas.openxmlformats.org/officeDocument/2006/relationships/image" Target="../media/image99.png"/><Relationship Id="rId80" Type="http://schemas.openxmlformats.org/officeDocument/2006/relationships/image" Target="../media/image107.png"/><Relationship Id="rId85" Type="http://schemas.openxmlformats.org/officeDocument/2006/relationships/image" Target="../media/image112.png"/><Relationship Id="rId93" Type="http://schemas.openxmlformats.org/officeDocument/2006/relationships/image" Target="../media/image120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59" Type="http://schemas.openxmlformats.org/officeDocument/2006/relationships/image" Target="../media/image86.png"/><Relationship Id="rId67" Type="http://schemas.openxmlformats.org/officeDocument/2006/relationships/image" Target="../media/image94.png"/><Relationship Id="rId20" Type="http://schemas.openxmlformats.org/officeDocument/2006/relationships/image" Target="../media/image47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62" Type="http://schemas.openxmlformats.org/officeDocument/2006/relationships/image" Target="../media/image89.png"/><Relationship Id="rId70" Type="http://schemas.openxmlformats.org/officeDocument/2006/relationships/image" Target="../media/image97.png"/><Relationship Id="rId75" Type="http://schemas.openxmlformats.org/officeDocument/2006/relationships/image" Target="../media/image102.png"/><Relationship Id="rId83" Type="http://schemas.openxmlformats.org/officeDocument/2006/relationships/image" Target="../media/image110.png"/><Relationship Id="rId88" Type="http://schemas.openxmlformats.org/officeDocument/2006/relationships/image" Target="../media/image115.png"/><Relationship Id="rId91" Type="http://schemas.openxmlformats.org/officeDocument/2006/relationships/image" Target="../media/image1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57" Type="http://schemas.openxmlformats.org/officeDocument/2006/relationships/image" Target="../media/image84.png"/><Relationship Id="rId10" Type="http://schemas.openxmlformats.org/officeDocument/2006/relationships/image" Target="../media/image37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60" Type="http://schemas.openxmlformats.org/officeDocument/2006/relationships/image" Target="../media/image87.png"/><Relationship Id="rId65" Type="http://schemas.openxmlformats.org/officeDocument/2006/relationships/image" Target="../media/image92.png"/><Relationship Id="rId73" Type="http://schemas.openxmlformats.org/officeDocument/2006/relationships/image" Target="../media/image100.png"/><Relationship Id="rId78" Type="http://schemas.openxmlformats.org/officeDocument/2006/relationships/image" Target="../media/image105.png"/><Relationship Id="rId81" Type="http://schemas.openxmlformats.org/officeDocument/2006/relationships/image" Target="../media/image108.png"/><Relationship Id="rId86" Type="http://schemas.openxmlformats.org/officeDocument/2006/relationships/image" Target="../media/image113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9" Type="http://schemas.openxmlformats.org/officeDocument/2006/relationships/image" Target="../media/image66.png"/><Relationship Id="rId34" Type="http://schemas.openxmlformats.org/officeDocument/2006/relationships/image" Target="../media/image61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76" Type="http://schemas.openxmlformats.org/officeDocument/2006/relationships/image" Target="../media/image103.png"/><Relationship Id="rId7" Type="http://schemas.openxmlformats.org/officeDocument/2006/relationships/image" Target="../media/image34.png"/><Relationship Id="rId71" Type="http://schemas.openxmlformats.org/officeDocument/2006/relationships/image" Target="../media/image98.png"/><Relationship Id="rId92" Type="http://schemas.openxmlformats.org/officeDocument/2006/relationships/image" Target="../media/image119.png"/><Relationship Id="rId2" Type="http://schemas.openxmlformats.org/officeDocument/2006/relationships/notesSlide" Target="../notesSlides/notesSlide27.xml"/><Relationship Id="rId29" Type="http://schemas.openxmlformats.org/officeDocument/2006/relationships/image" Target="../media/image56.png"/><Relationship Id="rId24" Type="http://schemas.openxmlformats.org/officeDocument/2006/relationships/image" Target="../media/image51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66" Type="http://schemas.openxmlformats.org/officeDocument/2006/relationships/image" Target="../media/image93.png"/><Relationship Id="rId87" Type="http://schemas.openxmlformats.org/officeDocument/2006/relationships/image" Target="../media/image114.png"/><Relationship Id="rId61" Type="http://schemas.openxmlformats.org/officeDocument/2006/relationships/image" Target="../media/image88.png"/><Relationship Id="rId82" Type="http://schemas.openxmlformats.org/officeDocument/2006/relationships/image" Target="../media/image109.png"/><Relationship Id="rId19" Type="http://schemas.openxmlformats.org/officeDocument/2006/relationships/image" Target="../media/image46.png"/><Relationship Id="rId14" Type="http://schemas.openxmlformats.org/officeDocument/2006/relationships/image" Target="../media/image41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56" Type="http://schemas.openxmlformats.org/officeDocument/2006/relationships/image" Target="../media/image83.png"/><Relationship Id="rId77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3.png"/><Relationship Id="rId21" Type="http://schemas.openxmlformats.org/officeDocument/2006/relationships/image" Target="../media/image138.png"/><Relationship Id="rId42" Type="http://schemas.openxmlformats.org/officeDocument/2006/relationships/image" Target="../media/image159.png"/><Relationship Id="rId47" Type="http://schemas.openxmlformats.org/officeDocument/2006/relationships/image" Target="../media/image164.png"/><Relationship Id="rId63" Type="http://schemas.openxmlformats.org/officeDocument/2006/relationships/image" Target="../media/image180.png"/><Relationship Id="rId68" Type="http://schemas.openxmlformats.org/officeDocument/2006/relationships/image" Target="../media/image185.png"/><Relationship Id="rId84" Type="http://schemas.openxmlformats.org/officeDocument/2006/relationships/image" Target="../media/image201.png"/><Relationship Id="rId89" Type="http://schemas.openxmlformats.org/officeDocument/2006/relationships/image" Target="../media/image206.png"/><Relationship Id="rId16" Type="http://schemas.openxmlformats.org/officeDocument/2006/relationships/image" Target="../media/image133.png"/><Relationship Id="rId11" Type="http://schemas.openxmlformats.org/officeDocument/2006/relationships/image" Target="../media/image128.png"/><Relationship Id="rId32" Type="http://schemas.openxmlformats.org/officeDocument/2006/relationships/image" Target="../media/image149.png"/><Relationship Id="rId37" Type="http://schemas.openxmlformats.org/officeDocument/2006/relationships/image" Target="../media/image154.png"/><Relationship Id="rId53" Type="http://schemas.openxmlformats.org/officeDocument/2006/relationships/image" Target="../media/image170.png"/><Relationship Id="rId58" Type="http://schemas.openxmlformats.org/officeDocument/2006/relationships/image" Target="../media/image175.png"/><Relationship Id="rId74" Type="http://schemas.openxmlformats.org/officeDocument/2006/relationships/image" Target="../media/image191.png"/><Relationship Id="rId79" Type="http://schemas.openxmlformats.org/officeDocument/2006/relationships/image" Target="../media/image196.png"/><Relationship Id="rId5" Type="http://schemas.openxmlformats.org/officeDocument/2006/relationships/image" Target="../media/image123.png"/><Relationship Id="rId90" Type="http://schemas.openxmlformats.org/officeDocument/2006/relationships/image" Target="../media/image207.png"/><Relationship Id="rId95" Type="http://schemas.openxmlformats.org/officeDocument/2006/relationships/image" Target="../media/image212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43" Type="http://schemas.openxmlformats.org/officeDocument/2006/relationships/image" Target="../media/image160.png"/><Relationship Id="rId48" Type="http://schemas.openxmlformats.org/officeDocument/2006/relationships/image" Target="../media/image165.png"/><Relationship Id="rId64" Type="http://schemas.openxmlformats.org/officeDocument/2006/relationships/image" Target="../media/image181.png"/><Relationship Id="rId69" Type="http://schemas.openxmlformats.org/officeDocument/2006/relationships/image" Target="../media/image186.png"/><Relationship Id="rId8" Type="http://schemas.microsoft.com/office/2007/relationships/hdphoto" Target="../media/hdphoto3.wdp"/><Relationship Id="rId51" Type="http://schemas.openxmlformats.org/officeDocument/2006/relationships/image" Target="../media/image168.png"/><Relationship Id="rId72" Type="http://schemas.openxmlformats.org/officeDocument/2006/relationships/image" Target="../media/image189.png"/><Relationship Id="rId80" Type="http://schemas.openxmlformats.org/officeDocument/2006/relationships/image" Target="../media/image197.png"/><Relationship Id="rId85" Type="http://schemas.openxmlformats.org/officeDocument/2006/relationships/image" Target="../media/image202.png"/><Relationship Id="rId93" Type="http://schemas.openxmlformats.org/officeDocument/2006/relationships/image" Target="../media/image210.png"/><Relationship Id="rId3" Type="http://schemas.openxmlformats.org/officeDocument/2006/relationships/image" Target="../media/image121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50.png"/><Relationship Id="rId38" Type="http://schemas.openxmlformats.org/officeDocument/2006/relationships/image" Target="../media/image155.png"/><Relationship Id="rId46" Type="http://schemas.openxmlformats.org/officeDocument/2006/relationships/image" Target="../media/image163.png"/><Relationship Id="rId59" Type="http://schemas.openxmlformats.org/officeDocument/2006/relationships/image" Target="../media/image176.png"/><Relationship Id="rId67" Type="http://schemas.openxmlformats.org/officeDocument/2006/relationships/image" Target="../media/image184.png"/><Relationship Id="rId20" Type="http://schemas.openxmlformats.org/officeDocument/2006/relationships/image" Target="../media/image137.png"/><Relationship Id="rId41" Type="http://schemas.openxmlformats.org/officeDocument/2006/relationships/image" Target="../media/image158.png"/><Relationship Id="rId54" Type="http://schemas.openxmlformats.org/officeDocument/2006/relationships/image" Target="../media/image171.png"/><Relationship Id="rId62" Type="http://schemas.openxmlformats.org/officeDocument/2006/relationships/image" Target="../media/image179.png"/><Relationship Id="rId70" Type="http://schemas.openxmlformats.org/officeDocument/2006/relationships/image" Target="../media/image187.png"/><Relationship Id="rId75" Type="http://schemas.openxmlformats.org/officeDocument/2006/relationships/image" Target="../media/image192.png"/><Relationship Id="rId83" Type="http://schemas.openxmlformats.org/officeDocument/2006/relationships/image" Target="../media/image200.png"/><Relationship Id="rId88" Type="http://schemas.openxmlformats.org/officeDocument/2006/relationships/image" Target="../media/image205.png"/><Relationship Id="rId91" Type="http://schemas.openxmlformats.org/officeDocument/2006/relationships/image" Target="../media/image208.png"/><Relationship Id="rId96" Type="http://schemas.openxmlformats.org/officeDocument/2006/relationships/image" Target="../media/image2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4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36" Type="http://schemas.openxmlformats.org/officeDocument/2006/relationships/image" Target="../media/image153.png"/><Relationship Id="rId49" Type="http://schemas.openxmlformats.org/officeDocument/2006/relationships/image" Target="../media/image166.png"/><Relationship Id="rId57" Type="http://schemas.openxmlformats.org/officeDocument/2006/relationships/image" Target="../media/image174.png"/><Relationship Id="rId10" Type="http://schemas.openxmlformats.org/officeDocument/2006/relationships/image" Target="../media/image127.png"/><Relationship Id="rId31" Type="http://schemas.openxmlformats.org/officeDocument/2006/relationships/image" Target="../media/image148.png"/><Relationship Id="rId44" Type="http://schemas.openxmlformats.org/officeDocument/2006/relationships/image" Target="../media/image161.png"/><Relationship Id="rId52" Type="http://schemas.openxmlformats.org/officeDocument/2006/relationships/image" Target="../media/image169.png"/><Relationship Id="rId60" Type="http://schemas.openxmlformats.org/officeDocument/2006/relationships/image" Target="../media/image177.png"/><Relationship Id="rId65" Type="http://schemas.openxmlformats.org/officeDocument/2006/relationships/image" Target="../media/image182.png"/><Relationship Id="rId73" Type="http://schemas.openxmlformats.org/officeDocument/2006/relationships/image" Target="../media/image190.png"/><Relationship Id="rId78" Type="http://schemas.openxmlformats.org/officeDocument/2006/relationships/image" Target="../media/image195.png"/><Relationship Id="rId81" Type="http://schemas.openxmlformats.org/officeDocument/2006/relationships/image" Target="../media/image198.png"/><Relationship Id="rId86" Type="http://schemas.openxmlformats.org/officeDocument/2006/relationships/image" Target="../media/image203.png"/><Relationship Id="rId94" Type="http://schemas.openxmlformats.org/officeDocument/2006/relationships/image" Target="../media/image211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9" Type="http://schemas.openxmlformats.org/officeDocument/2006/relationships/image" Target="../media/image156.png"/><Relationship Id="rId34" Type="http://schemas.openxmlformats.org/officeDocument/2006/relationships/image" Target="../media/image151.png"/><Relationship Id="rId50" Type="http://schemas.openxmlformats.org/officeDocument/2006/relationships/image" Target="../media/image167.png"/><Relationship Id="rId55" Type="http://schemas.openxmlformats.org/officeDocument/2006/relationships/image" Target="../media/image172.png"/><Relationship Id="rId76" Type="http://schemas.openxmlformats.org/officeDocument/2006/relationships/image" Target="../media/image193.png"/><Relationship Id="rId7" Type="http://schemas.openxmlformats.org/officeDocument/2006/relationships/image" Target="../media/image125.png"/><Relationship Id="rId71" Type="http://schemas.openxmlformats.org/officeDocument/2006/relationships/image" Target="../media/image188.png"/><Relationship Id="rId92" Type="http://schemas.openxmlformats.org/officeDocument/2006/relationships/image" Target="../media/image209.png"/><Relationship Id="rId2" Type="http://schemas.openxmlformats.org/officeDocument/2006/relationships/notesSlide" Target="../notesSlides/notesSlide28.xml"/><Relationship Id="rId29" Type="http://schemas.openxmlformats.org/officeDocument/2006/relationships/image" Target="../media/image146.png"/><Relationship Id="rId24" Type="http://schemas.openxmlformats.org/officeDocument/2006/relationships/image" Target="../media/image141.png"/><Relationship Id="rId40" Type="http://schemas.openxmlformats.org/officeDocument/2006/relationships/image" Target="../media/image157.png"/><Relationship Id="rId45" Type="http://schemas.openxmlformats.org/officeDocument/2006/relationships/image" Target="../media/image162.png"/><Relationship Id="rId66" Type="http://schemas.openxmlformats.org/officeDocument/2006/relationships/image" Target="../media/image183.png"/><Relationship Id="rId87" Type="http://schemas.openxmlformats.org/officeDocument/2006/relationships/image" Target="../media/image204.png"/><Relationship Id="rId61" Type="http://schemas.openxmlformats.org/officeDocument/2006/relationships/image" Target="../media/image178.png"/><Relationship Id="rId82" Type="http://schemas.openxmlformats.org/officeDocument/2006/relationships/image" Target="../media/image199.png"/><Relationship Id="rId19" Type="http://schemas.openxmlformats.org/officeDocument/2006/relationships/image" Target="../media/image136.png"/><Relationship Id="rId14" Type="http://schemas.openxmlformats.org/officeDocument/2006/relationships/image" Target="../media/image131.png"/><Relationship Id="rId30" Type="http://schemas.openxmlformats.org/officeDocument/2006/relationships/image" Target="../media/image147.png"/><Relationship Id="rId35" Type="http://schemas.openxmlformats.org/officeDocument/2006/relationships/image" Target="../media/image152.png"/><Relationship Id="rId56" Type="http://schemas.openxmlformats.org/officeDocument/2006/relationships/image" Target="../media/image173.png"/><Relationship Id="rId77" Type="http://schemas.openxmlformats.org/officeDocument/2006/relationships/image" Target="../media/image19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portal.sapublichosting.com/Presentation-Addon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1AEE220E-8BCC-4DE1-8DA7-A0507B14C160}"/>
              </a:ext>
            </a:extLst>
          </p:cNvPr>
          <p:cNvSpPr txBox="1">
            <a:spLocks/>
          </p:cNvSpPr>
          <p:nvPr/>
        </p:nvSpPr>
        <p:spPr>
          <a:xfrm>
            <a:off x="304800" y="2484613"/>
            <a:ext cx="6223819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1EC6F08-9B93-4D99-BE39-3ED45BE86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336" y="4736049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40732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1272977" y="1630803"/>
            <a:ext cx="4317310" cy="4498502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8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14935075-B454-4241-B13F-611750AEC989}"/>
              </a:ext>
            </a:extLst>
          </p:cNvPr>
          <p:cNvSpPr txBox="1">
            <a:spLocks/>
          </p:cNvSpPr>
          <p:nvPr/>
        </p:nvSpPr>
        <p:spPr>
          <a:xfrm>
            <a:off x="5741952" y="3523877"/>
            <a:ext cx="5871514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E2EA4199-4FC3-451D-84BC-2091FB6B4E6D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CF7CA9B4-DFDF-4F39-8518-98404E39EBD3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221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5951622" y="615082"/>
            <a:ext cx="5524964" cy="5628730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3896F6A0-4201-4F85-911A-61519102D252}"/>
              </a:ext>
            </a:extLst>
          </p:cNvPr>
          <p:cNvSpPr txBox="1">
            <a:spLocks/>
          </p:cNvSpPr>
          <p:nvPr/>
        </p:nvSpPr>
        <p:spPr>
          <a:xfrm>
            <a:off x="854762" y="3160083"/>
            <a:ext cx="4879014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ماجنا أليكيوا . 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A84CED05-2E4E-4E71-B122-C3CF7441E557}"/>
              </a:ext>
            </a:extLst>
          </p:cNvPr>
          <p:cNvSpPr txBox="1">
            <a:spLocks/>
          </p:cNvSpPr>
          <p:nvPr/>
        </p:nvSpPr>
        <p:spPr>
          <a:xfrm>
            <a:off x="121004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581FA586-83E0-4641-BD19-384375667E6D}"/>
              </a:ext>
            </a:extLst>
          </p:cNvPr>
          <p:cNvSpPr txBox="1">
            <a:spLocks/>
          </p:cNvSpPr>
          <p:nvPr/>
        </p:nvSpPr>
        <p:spPr>
          <a:xfrm>
            <a:off x="120940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70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26B19ADF-2829-49A0-8E12-850EBA9F77A0}"/>
              </a:ext>
            </a:extLst>
          </p:cNvPr>
          <p:cNvSpPr txBox="1">
            <a:spLocks/>
          </p:cNvSpPr>
          <p:nvPr/>
        </p:nvSpPr>
        <p:spPr>
          <a:xfrm>
            <a:off x="7522938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41">
            <a:extLst>
              <a:ext uri="{FF2B5EF4-FFF2-40B4-BE49-F238E27FC236}">
                <a16:creationId xmlns:a16="http://schemas.microsoft.com/office/drawing/2014/main" id="{BE4F7D35-6632-4FA4-A4C9-2E4863A3F21D}"/>
              </a:ext>
            </a:extLst>
          </p:cNvPr>
          <p:cNvSpPr txBox="1">
            <a:spLocks/>
          </p:cNvSpPr>
          <p:nvPr/>
        </p:nvSpPr>
        <p:spPr>
          <a:xfrm>
            <a:off x="628623" y="2032747"/>
            <a:ext cx="10925852" cy="147736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 أنكايديديونتيوت لابوري ات دولار ماجنا أليكيوا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نوستريدأكسير سيتاشن يللأمكو لابورأس نيسي يت أليكيوب أكس أيا كوممودو كونسيكيوات أرشيتيكتو بيتاي فيتاي.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4C5D6560-2FD0-4F0E-9F0B-E90D0B3421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0744" y="558800"/>
            <a:ext cx="4524375" cy="520700"/>
          </a:xfrm>
        </p:spPr>
        <p:txBody>
          <a:bodyPr/>
          <a:lstStyle/>
          <a:p>
            <a:pPr lvl="0" algn="r"/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3">
            <a:extLst>
              <a:ext uri="{FF2B5EF4-FFF2-40B4-BE49-F238E27FC236}">
                <a16:creationId xmlns:a16="http://schemas.microsoft.com/office/drawing/2014/main" id="{B6ADFB2F-9132-4679-84C6-C0F8DB393B18}"/>
              </a:ext>
            </a:extLst>
          </p:cNvPr>
          <p:cNvSpPr txBox="1">
            <a:spLocks/>
          </p:cNvSpPr>
          <p:nvPr/>
        </p:nvSpPr>
        <p:spPr>
          <a:xfrm>
            <a:off x="7030100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34">
            <a:extLst>
              <a:ext uri="{FF2B5EF4-FFF2-40B4-BE49-F238E27FC236}">
                <a16:creationId xmlns:a16="http://schemas.microsoft.com/office/drawing/2014/main" id="{1ECE45EA-3ACE-4FC2-8ED8-DBD805787E82}"/>
              </a:ext>
            </a:extLst>
          </p:cNvPr>
          <p:cNvSpPr txBox="1">
            <a:spLocks/>
          </p:cNvSpPr>
          <p:nvPr/>
        </p:nvSpPr>
        <p:spPr>
          <a:xfrm>
            <a:off x="4578737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34">
            <a:extLst>
              <a:ext uri="{FF2B5EF4-FFF2-40B4-BE49-F238E27FC236}">
                <a16:creationId xmlns:a16="http://schemas.microsoft.com/office/drawing/2014/main" id="{BC57B0E1-90AB-431F-AE21-47DF46A7D5D1}"/>
              </a:ext>
            </a:extLst>
          </p:cNvPr>
          <p:cNvSpPr txBox="1">
            <a:spLocks/>
          </p:cNvSpPr>
          <p:nvPr/>
        </p:nvSpPr>
        <p:spPr>
          <a:xfrm>
            <a:off x="1575545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232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4D6DED2C-73B6-4460-8746-BD63AEBECFCC}"/>
              </a:ext>
            </a:extLst>
          </p:cNvPr>
          <p:cNvSpPr txBox="1">
            <a:spLocks/>
          </p:cNvSpPr>
          <p:nvPr/>
        </p:nvSpPr>
        <p:spPr>
          <a:xfrm>
            <a:off x="6449961" y="2024843"/>
            <a:ext cx="5164149" cy="168384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يوت انيم أد مينيم فينايم,كيواس نوستري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34">
            <a:extLst>
              <a:ext uri="{FF2B5EF4-FFF2-40B4-BE49-F238E27FC236}">
                <a16:creationId xmlns:a16="http://schemas.microsoft.com/office/drawing/2014/main" id="{E7B558FC-6327-4806-B2CA-FA651B7F6430}"/>
              </a:ext>
            </a:extLst>
          </p:cNvPr>
          <p:cNvSpPr txBox="1">
            <a:spLocks/>
          </p:cNvSpPr>
          <p:nvPr/>
        </p:nvSpPr>
        <p:spPr>
          <a:xfrm>
            <a:off x="8217319" y="4290597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34">
            <a:extLst>
              <a:ext uri="{FF2B5EF4-FFF2-40B4-BE49-F238E27FC236}">
                <a16:creationId xmlns:a16="http://schemas.microsoft.com/office/drawing/2014/main" id="{D0EA281D-3C7B-4767-B5E1-A126B7A7AAAA}"/>
              </a:ext>
            </a:extLst>
          </p:cNvPr>
          <p:cNvSpPr txBox="1">
            <a:spLocks/>
          </p:cNvSpPr>
          <p:nvPr/>
        </p:nvSpPr>
        <p:spPr>
          <a:xfrm>
            <a:off x="2649812" y="431186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1A9607F4-3448-4A41-AC46-EC1818FCA395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08284D86-D423-4D0F-9F4D-31279A268169}"/>
              </a:ext>
            </a:extLst>
          </p:cNvPr>
          <p:cNvSpPr txBox="1">
            <a:spLocks/>
          </p:cNvSpPr>
          <p:nvPr/>
        </p:nvSpPr>
        <p:spPr>
          <a:xfrm>
            <a:off x="7089735" y="10795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41">
            <a:extLst>
              <a:ext uri="{FF2B5EF4-FFF2-40B4-BE49-F238E27FC236}">
                <a16:creationId xmlns:a16="http://schemas.microsoft.com/office/drawing/2014/main" id="{DDCAA656-6678-415E-8DF0-C8872DE81E9C}"/>
              </a:ext>
            </a:extLst>
          </p:cNvPr>
          <p:cNvSpPr txBox="1">
            <a:spLocks/>
          </p:cNvSpPr>
          <p:nvPr/>
        </p:nvSpPr>
        <p:spPr>
          <a:xfrm>
            <a:off x="932495" y="2024843"/>
            <a:ext cx="5164149" cy="168384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يوت انيم أد مينيم فينايم,كيواس نوستري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76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D946C1CD-3674-4979-B693-404973AC7254}"/>
              </a:ext>
            </a:extLst>
          </p:cNvPr>
          <p:cNvSpPr txBox="1">
            <a:spLocks/>
          </p:cNvSpPr>
          <p:nvPr/>
        </p:nvSpPr>
        <p:spPr>
          <a:xfrm>
            <a:off x="8217319" y="2011481"/>
            <a:ext cx="3396791" cy="182149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أميت ,كونسيكتيتورأدايبايسكينج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34">
            <a:extLst>
              <a:ext uri="{FF2B5EF4-FFF2-40B4-BE49-F238E27FC236}">
                <a16:creationId xmlns:a16="http://schemas.microsoft.com/office/drawing/2014/main" id="{77918D4B-84C0-411B-A310-6D350ED94FF5}"/>
              </a:ext>
            </a:extLst>
          </p:cNvPr>
          <p:cNvSpPr txBox="1">
            <a:spLocks/>
          </p:cNvSpPr>
          <p:nvPr/>
        </p:nvSpPr>
        <p:spPr>
          <a:xfrm>
            <a:off x="8521881" y="426933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34">
            <a:extLst>
              <a:ext uri="{FF2B5EF4-FFF2-40B4-BE49-F238E27FC236}">
                <a16:creationId xmlns:a16="http://schemas.microsoft.com/office/drawing/2014/main" id="{A234F544-4EC9-41BC-B3FC-2781A06F4F2C}"/>
              </a:ext>
            </a:extLst>
          </p:cNvPr>
          <p:cNvSpPr txBox="1">
            <a:spLocks/>
          </p:cNvSpPr>
          <p:nvPr/>
        </p:nvSpPr>
        <p:spPr>
          <a:xfrm>
            <a:off x="4888929" y="426933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Content Placeholder 41">
            <a:extLst>
              <a:ext uri="{FF2B5EF4-FFF2-40B4-BE49-F238E27FC236}">
                <a16:creationId xmlns:a16="http://schemas.microsoft.com/office/drawing/2014/main" id="{2933074C-ECFE-4481-95F3-A68FF659A442}"/>
              </a:ext>
            </a:extLst>
          </p:cNvPr>
          <p:cNvSpPr txBox="1">
            <a:spLocks/>
          </p:cNvSpPr>
          <p:nvPr/>
        </p:nvSpPr>
        <p:spPr>
          <a:xfrm>
            <a:off x="4550530" y="1990216"/>
            <a:ext cx="3396791" cy="182149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أميت ,كونسيكتيتورأدايبايسكينج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Content Placeholder 41">
            <a:extLst>
              <a:ext uri="{FF2B5EF4-FFF2-40B4-BE49-F238E27FC236}">
                <a16:creationId xmlns:a16="http://schemas.microsoft.com/office/drawing/2014/main" id="{46F03D09-AF1C-4AA2-84F7-27E09CD27A82}"/>
              </a:ext>
            </a:extLst>
          </p:cNvPr>
          <p:cNvSpPr txBox="1">
            <a:spLocks/>
          </p:cNvSpPr>
          <p:nvPr/>
        </p:nvSpPr>
        <p:spPr>
          <a:xfrm>
            <a:off x="952059" y="2011481"/>
            <a:ext cx="3396791" cy="182149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أميت ,كونسيكتيتورأدايبايسكينج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Content Placeholder 34">
            <a:extLst>
              <a:ext uri="{FF2B5EF4-FFF2-40B4-BE49-F238E27FC236}">
                <a16:creationId xmlns:a16="http://schemas.microsoft.com/office/drawing/2014/main" id="{9AECF92A-F14D-4690-83D1-4AF8691CC8E1}"/>
              </a:ext>
            </a:extLst>
          </p:cNvPr>
          <p:cNvSpPr txBox="1">
            <a:spLocks/>
          </p:cNvSpPr>
          <p:nvPr/>
        </p:nvSpPr>
        <p:spPr>
          <a:xfrm>
            <a:off x="1255978" y="4279964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F254B2B2-D64E-4987-A644-38934543C5DF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 Placeholder 43">
            <a:extLst>
              <a:ext uri="{FF2B5EF4-FFF2-40B4-BE49-F238E27FC236}">
                <a16:creationId xmlns:a16="http://schemas.microsoft.com/office/drawing/2014/main" id="{963F99F1-4C6F-4EB9-AE6A-70C667B6BD49}"/>
              </a:ext>
            </a:extLst>
          </p:cNvPr>
          <p:cNvSpPr txBox="1">
            <a:spLocks/>
          </p:cNvSpPr>
          <p:nvPr/>
        </p:nvSpPr>
        <p:spPr>
          <a:xfrm>
            <a:off x="7089735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07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729AB7-E620-C142-A1E1-06EA0B7996B7}"/>
              </a:ext>
            </a:extLst>
          </p:cNvPr>
          <p:cNvSpPr/>
          <p:nvPr/>
        </p:nvSpPr>
        <p:spPr>
          <a:xfrm>
            <a:off x="595436" y="1909481"/>
            <a:ext cx="5214945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accent3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77D655-781E-0841-B3C1-99A84FFAD8F5}"/>
              </a:ext>
            </a:extLst>
          </p:cNvPr>
          <p:cNvSpPr/>
          <p:nvPr/>
        </p:nvSpPr>
        <p:spPr>
          <a:xfrm>
            <a:off x="6349964" y="1909481"/>
            <a:ext cx="5214943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7C220487-4E3F-42A5-A70B-DEC94759F151}"/>
              </a:ext>
            </a:extLst>
          </p:cNvPr>
          <p:cNvSpPr txBox="1">
            <a:spLocks/>
          </p:cNvSpPr>
          <p:nvPr/>
        </p:nvSpPr>
        <p:spPr>
          <a:xfrm>
            <a:off x="1332887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5EF19644-1EEF-4F8B-B9E1-5CFCD07343BC}"/>
              </a:ext>
            </a:extLst>
          </p:cNvPr>
          <p:cNvSpPr txBox="1">
            <a:spLocks/>
          </p:cNvSpPr>
          <p:nvPr/>
        </p:nvSpPr>
        <p:spPr>
          <a:xfrm>
            <a:off x="7071545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34">
            <a:extLst>
              <a:ext uri="{FF2B5EF4-FFF2-40B4-BE49-F238E27FC236}">
                <a16:creationId xmlns:a16="http://schemas.microsoft.com/office/drawing/2014/main" id="{BEA44951-C926-4CE1-8D1A-3BC302E023FE}"/>
              </a:ext>
            </a:extLst>
          </p:cNvPr>
          <p:cNvSpPr txBox="1">
            <a:spLocks/>
          </p:cNvSpPr>
          <p:nvPr/>
        </p:nvSpPr>
        <p:spPr>
          <a:xfrm>
            <a:off x="1971274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5398654F-A130-4B0E-9D83-E6A644D09722}"/>
              </a:ext>
            </a:extLst>
          </p:cNvPr>
          <p:cNvSpPr txBox="1">
            <a:spLocks/>
          </p:cNvSpPr>
          <p:nvPr/>
        </p:nvSpPr>
        <p:spPr>
          <a:xfrm>
            <a:off x="7709932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FF2ADD2B-BB00-43C5-8869-0093AEC442FB}"/>
              </a:ext>
            </a:extLst>
          </p:cNvPr>
          <p:cNvSpPr txBox="1">
            <a:spLocks/>
          </p:cNvSpPr>
          <p:nvPr/>
        </p:nvSpPr>
        <p:spPr>
          <a:xfrm>
            <a:off x="7072189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3C93EE25-920E-4FFF-8BDD-924439830824}"/>
              </a:ext>
            </a:extLst>
          </p:cNvPr>
          <p:cNvSpPr txBox="1">
            <a:spLocks/>
          </p:cNvSpPr>
          <p:nvPr/>
        </p:nvSpPr>
        <p:spPr>
          <a:xfrm>
            <a:off x="7071545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49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711DC8-37A7-AA4C-BF1F-A9B586979EAE}"/>
              </a:ext>
            </a:extLst>
          </p:cNvPr>
          <p:cNvSpPr/>
          <p:nvPr/>
        </p:nvSpPr>
        <p:spPr>
          <a:xfrm>
            <a:off x="59308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DDE473-9D3D-DA4D-BD68-4E1F26968412}"/>
              </a:ext>
            </a:extLst>
          </p:cNvPr>
          <p:cNvSpPr/>
          <p:nvPr/>
        </p:nvSpPr>
        <p:spPr>
          <a:xfrm>
            <a:off x="4452840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F94E0B-1D06-1241-BE02-7776A3ED574F}"/>
              </a:ext>
            </a:extLst>
          </p:cNvPr>
          <p:cNvSpPr/>
          <p:nvPr/>
        </p:nvSpPr>
        <p:spPr>
          <a:xfrm>
            <a:off x="831384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786DF726-B196-40FB-B71D-5C7AE7726318}"/>
              </a:ext>
            </a:extLst>
          </p:cNvPr>
          <p:cNvSpPr txBox="1">
            <a:spLocks/>
          </p:cNvSpPr>
          <p:nvPr/>
        </p:nvSpPr>
        <p:spPr>
          <a:xfrm>
            <a:off x="7089091" y="2121167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DDBBB094-4E35-4080-B213-D17E99C333BB}"/>
              </a:ext>
            </a:extLst>
          </p:cNvPr>
          <p:cNvSpPr txBox="1">
            <a:spLocks/>
          </p:cNvSpPr>
          <p:nvPr/>
        </p:nvSpPr>
        <p:spPr>
          <a:xfrm>
            <a:off x="3216408" y="2121167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1258B230-55AC-469D-B86B-8FCC8B9AE1B1}"/>
              </a:ext>
            </a:extLst>
          </p:cNvPr>
          <p:cNvSpPr txBox="1">
            <a:spLocks/>
          </p:cNvSpPr>
          <p:nvPr/>
        </p:nvSpPr>
        <p:spPr>
          <a:xfrm>
            <a:off x="-539603" y="2121167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Content Placeholder 34">
            <a:extLst>
              <a:ext uri="{FF2B5EF4-FFF2-40B4-BE49-F238E27FC236}">
                <a16:creationId xmlns:a16="http://schemas.microsoft.com/office/drawing/2014/main" id="{D3ECB187-D801-48F3-9833-3F1139443368}"/>
              </a:ext>
            </a:extLst>
          </p:cNvPr>
          <p:cNvSpPr txBox="1">
            <a:spLocks/>
          </p:cNvSpPr>
          <p:nvPr/>
        </p:nvSpPr>
        <p:spPr>
          <a:xfrm>
            <a:off x="7959580" y="2649771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Content Placeholder 34">
            <a:extLst>
              <a:ext uri="{FF2B5EF4-FFF2-40B4-BE49-F238E27FC236}">
                <a16:creationId xmlns:a16="http://schemas.microsoft.com/office/drawing/2014/main" id="{136B71B1-20F8-497D-BE6C-896FA8209B51}"/>
              </a:ext>
            </a:extLst>
          </p:cNvPr>
          <p:cNvSpPr txBox="1">
            <a:spLocks/>
          </p:cNvSpPr>
          <p:nvPr/>
        </p:nvSpPr>
        <p:spPr>
          <a:xfrm>
            <a:off x="4178248" y="2649771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Content Placeholder 34">
            <a:extLst>
              <a:ext uri="{FF2B5EF4-FFF2-40B4-BE49-F238E27FC236}">
                <a16:creationId xmlns:a16="http://schemas.microsoft.com/office/drawing/2014/main" id="{2A6E975F-8985-4CD2-95A8-46AA01DB2B60}"/>
              </a:ext>
            </a:extLst>
          </p:cNvPr>
          <p:cNvSpPr txBox="1">
            <a:spLocks/>
          </p:cNvSpPr>
          <p:nvPr/>
        </p:nvSpPr>
        <p:spPr>
          <a:xfrm>
            <a:off x="319204" y="2649771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 Placeholder 42">
            <a:extLst>
              <a:ext uri="{FF2B5EF4-FFF2-40B4-BE49-F238E27FC236}">
                <a16:creationId xmlns:a16="http://schemas.microsoft.com/office/drawing/2014/main" id="{9075FFB2-0F03-49B1-8022-8180B582AEA9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Placeholder 43">
            <a:extLst>
              <a:ext uri="{FF2B5EF4-FFF2-40B4-BE49-F238E27FC236}">
                <a16:creationId xmlns:a16="http://schemas.microsoft.com/office/drawing/2014/main" id="{E6AF249C-5D0A-4094-B46C-3DE8480941F6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154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617962E8-267B-F143-B173-2CAA604B2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1365" y="6070730"/>
            <a:ext cx="1198179" cy="588669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0359A1D-4416-46FE-97CE-55E4FB0E6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26797"/>
              </p:ext>
            </p:extLst>
          </p:nvPr>
        </p:nvGraphicFramePr>
        <p:xfrm>
          <a:off x="4555481" y="1909477"/>
          <a:ext cx="6945640" cy="382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640">
                  <a:extLst>
                    <a:ext uri="{9D8B030D-6E8A-4147-A177-3AD203B41FA5}">
                      <a16:colId xmlns:a16="http://schemas.microsoft.com/office/drawing/2014/main" val="1750661246"/>
                    </a:ext>
                  </a:extLst>
                </a:gridCol>
              </a:tblGrid>
              <a:tr h="562939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91730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720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7713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745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3659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512897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003640"/>
                  </a:ext>
                </a:extLst>
              </a:tr>
            </a:tbl>
          </a:graphicData>
        </a:graphic>
      </p:graphicFrame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1E2403E7-818C-4694-8DB5-7A814904240B}"/>
              </a:ext>
            </a:extLst>
          </p:cNvPr>
          <p:cNvSpPr txBox="1">
            <a:spLocks/>
          </p:cNvSpPr>
          <p:nvPr/>
        </p:nvSpPr>
        <p:spPr>
          <a:xfrm>
            <a:off x="5467753" y="725947"/>
            <a:ext cx="6216200" cy="1018595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جدول, الأعمال حجم الخط (38) </a:t>
            </a:r>
            <a:endParaRPr lang="en-US" sz="3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79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93EBC4-7F9E-904A-81BB-838D8BDEEBCC}"/>
              </a:ext>
            </a:extLst>
          </p:cNvPr>
          <p:cNvSpPr txBox="1">
            <a:spLocks/>
          </p:cNvSpPr>
          <p:nvPr/>
        </p:nvSpPr>
        <p:spPr>
          <a:xfrm>
            <a:off x="492770" y="3022379"/>
            <a:ext cx="5529139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24500" dirty="0"/>
              <a:t>01</a:t>
            </a:r>
            <a:endParaRPr lang="x-non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5EAFAF-2163-4FFD-9C8F-31511826F7AF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B36F65-1B03-48B0-88EC-99A0FD81BA0A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952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15D38D6-D06E-0147-A9EC-A435BEF4C3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2582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B39BC5-32D1-4FBA-BAA7-D3CDA4C7B59E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663DB9-7AF7-4AF7-B556-B183459103AC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860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D6C3610-C321-4449-A005-D7E04559B103}"/>
              </a:ext>
            </a:extLst>
          </p:cNvPr>
          <p:cNvSpPr txBox="1">
            <a:spLocks/>
          </p:cNvSpPr>
          <p:nvPr/>
        </p:nvSpPr>
        <p:spPr>
          <a:xfrm>
            <a:off x="304800" y="2484613"/>
            <a:ext cx="6223819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0A8A55BE-A851-40DB-8719-430838B35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336" y="4736049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93215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5FBD8-AF88-9E41-8353-509172B155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6588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8EBCD1-D8D1-44F6-9C24-9454F299202E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171B88-4093-44E4-9467-6CA804ABD9F6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29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096E3-BF0E-1847-A89E-5754A1415F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4110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25D336-DBCD-4B60-A342-40D601618C16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rgbClr val="5F636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rgbClr val="5F636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1CD2F0-5905-4AF0-83FB-FF38DBE22423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rgbClr val="5F636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rgbClr val="5F636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1164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CA14E-B971-0946-B783-A7D7AEACB7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298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A02D19-1625-467F-9D4F-199BD6ACBE14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rgbClr val="5F636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rgbClr val="5F636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DB525A-FFD3-4203-A5FD-8D40B7579927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rgbClr val="5F636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rgbClr val="5F636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850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C4307E56-8838-4EC9-9414-A7A9D0861631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F1693733-488F-44B2-A3C8-6C002B0DFE5E}"/>
              </a:ext>
            </a:extLst>
          </p:cNvPr>
          <p:cNvSpPr txBox="1">
            <a:spLocks/>
          </p:cNvSpPr>
          <p:nvPr/>
        </p:nvSpPr>
        <p:spPr>
          <a:xfrm>
            <a:off x="6983405" y="1180281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41">
            <a:extLst>
              <a:ext uri="{FF2B5EF4-FFF2-40B4-BE49-F238E27FC236}">
                <a16:creationId xmlns:a16="http://schemas.microsoft.com/office/drawing/2014/main" id="{00D1C901-E81F-4F56-BFDE-6E8CC6D17DC5}"/>
              </a:ext>
            </a:extLst>
          </p:cNvPr>
          <p:cNvSpPr txBox="1">
            <a:spLocks/>
          </p:cNvSpPr>
          <p:nvPr/>
        </p:nvSpPr>
        <p:spPr>
          <a:xfrm>
            <a:off x="577890" y="282606"/>
            <a:ext cx="5164149" cy="20673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ات دولار ماجنا أليكيوا.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568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F814E4-7B29-478B-8260-7574F63E44C7}"/>
              </a:ext>
            </a:extLst>
          </p:cNvPr>
          <p:cNvGrpSpPr/>
          <p:nvPr/>
        </p:nvGrpSpPr>
        <p:grpSpPr>
          <a:xfrm>
            <a:off x="314643" y="1347754"/>
            <a:ext cx="10933043" cy="5428214"/>
            <a:chOff x="-89452" y="402359"/>
            <a:chExt cx="12192000" cy="60532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F6A7E9-272C-4525-A69B-261DF2F06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21B667A-95EB-4CE6-9B19-08634B58F8ED}"/>
                </a:ext>
              </a:extLst>
            </p:cNvPr>
            <p:cNvSpPr/>
            <p:nvPr/>
          </p:nvSpPr>
          <p:spPr>
            <a:xfrm>
              <a:off x="2840737" y="2126139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60F9DD5-EDC2-4F5C-AA91-83D1271AB2E4}"/>
                </a:ext>
              </a:extLst>
            </p:cNvPr>
            <p:cNvSpPr/>
            <p:nvPr/>
          </p:nvSpPr>
          <p:spPr>
            <a:xfrm>
              <a:off x="2499668" y="256644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1100" b="1" kern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610DB0-4AC2-4E37-9DB2-0682DF5C11CA}"/>
                </a:ext>
              </a:extLst>
            </p:cNvPr>
            <p:cNvSpPr/>
            <p:nvPr/>
          </p:nvSpPr>
          <p:spPr>
            <a:xfrm>
              <a:off x="3193114" y="215350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E3A561-508C-45C3-AA32-0B2FB195EAE6}"/>
                </a:ext>
              </a:extLst>
            </p:cNvPr>
            <p:cNvSpPr/>
            <p:nvPr/>
          </p:nvSpPr>
          <p:spPr>
            <a:xfrm>
              <a:off x="5487923" y="1796166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42868FD-B875-49F4-9485-CD6EE49CD24A}"/>
                </a:ext>
              </a:extLst>
            </p:cNvPr>
            <p:cNvSpPr/>
            <p:nvPr/>
          </p:nvSpPr>
          <p:spPr>
            <a:xfrm>
              <a:off x="9271516" y="2475809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C42F3B-5B43-43E0-9050-FCB4A9E2CEF9}"/>
                </a:ext>
              </a:extLst>
            </p:cNvPr>
            <p:cNvSpPr/>
            <p:nvPr/>
          </p:nvSpPr>
          <p:spPr>
            <a:xfrm>
              <a:off x="526342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E76808-0449-41E2-BC17-22A19DD51BEC}"/>
                </a:ext>
              </a:extLst>
            </p:cNvPr>
            <p:cNvSpPr/>
            <p:nvPr/>
          </p:nvSpPr>
          <p:spPr>
            <a:xfrm>
              <a:off x="5263845" y="1627160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EF34C8-A50B-4CB1-BF08-3D6D571A52B8}"/>
                </a:ext>
              </a:extLst>
            </p:cNvPr>
            <p:cNvSpPr/>
            <p:nvPr/>
          </p:nvSpPr>
          <p:spPr>
            <a:xfrm>
              <a:off x="9534065" y="2372918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0CDE82-E896-4518-9C65-53BFD7A53EC1}"/>
                </a:ext>
              </a:extLst>
            </p:cNvPr>
            <p:cNvSpPr/>
            <p:nvPr/>
          </p:nvSpPr>
          <p:spPr>
            <a:xfrm>
              <a:off x="6709543" y="2913404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0FED4D-B5D0-4F37-A425-CED5B5F7EFB3}"/>
                </a:ext>
              </a:extLst>
            </p:cNvPr>
            <p:cNvSpPr/>
            <p:nvPr/>
          </p:nvSpPr>
          <p:spPr>
            <a:xfrm>
              <a:off x="7050739" y="2871223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314DF3-7A88-4A4D-A1CC-13DF501D4A44}"/>
                </a:ext>
              </a:extLst>
            </p:cNvPr>
            <p:cNvSpPr/>
            <p:nvPr/>
          </p:nvSpPr>
          <p:spPr>
            <a:xfrm>
              <a:off x="661810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</a:p>
          </p:txBody>
        </p:sp>
      </p:grp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C9CA764F-8222-4566-9C2A-96B848584A57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56C99367-6444-4FD6-A8DF-AC72D5897430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4584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DF7B360-5D8B-4D23-9566-F1D1F9FE8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530089"/>
              </p:ext>
            </p:extLst>
          </p:nvPr>
        </p:nvGraphicFramePr>
        <p:xfrm>
          <a:off x="-962132" y="1267100"/>
          <a:ext cx="7120452" cy="47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41">
            <a:extLst>
              <a:ext uri="{FF2B5EF4-FFF2-40B4-BE49-F238E27FC236}">
                <a16:creationId xmlns:a16="http://schemas.microsoft.com/office/drawing/2014/main" id="{5A4E506F-C273-4186-BC09-B532DF91A147}"/>
              </a:ext>
            </a:extLst>
          </p:cNvPr>
          <p:cNvSpPr txBox="1">
            <a:spLocks/>
          </p:cNvSpPr>
          <p:nvPr/>
        </p:nvSpPr>
        <p:spPr>
          <a:xfrm>
            <a:off x="6843252" y="3508069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2B178E89-474B-47F5-9AFE-9DB91D03317C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394AFCD5-2E49-4C17-B530-2FA7C83AAF80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4571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5FFB58A-201E-4B6C-9291-934AC8186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540457"/>
              </p:ext>
            </p:extLst>
          </p:nvPr>
        </p:nvGraphicFramePr>
        <p:xfrm>
          <a:off x="441525" y="2213560"/>
          <a:ext cx="5377721" cy="358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41">
            <a:extLst>
              <a:ext uri="{FF2B5EF4-FFF2-40B4-BE49-F238E27FC236}">
                <a16:creationId xmlns:a16="http://schemas.microsoft.com/office/drawing/2014/main" id="{61439618-05F5-4367-ADF5-5487DAA7609E}"/>
              </a:ext>
            </a:extLst>
          </p:cNvPr>
          <p:cNvSpPr txBox="1">
            <a:spLocks/>
          </p:cNvSpPr>
          <p:nvPr/>
        </p:nvSpPr>
        <p:spPr>
          <a:xfrm>
            <a:off x="6842608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C3F9BB3F-0570-4090-9765-69C5B04E0BE0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 Placeholder 43">
            <a:extLst>
              <a:ext uri="{FF2B5EF4-FFF2-40B4-BE49-F238E27FC236}">
                <a16:creationId xmlns:a16="http://schemas.microsoft.com/office/drawing/2014/main" id="{02B9EA45-8081-453A-89AE-9631005B2F10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5727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ECA046-CDCE-47D5-BD90-B662A65ED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916227"/>
              </p:ext>
            </p:extLst>
          </p:nvPr>
        </p:nvGraphicFramePr>
        <p:xfrm>
          <a:off x="-126331" y="2166886"/>
          <a:ext cx="5934007" cy="391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5D4FA90-0000-4D78-AABC-19F202CA4103}"/>
              </a:ext>
            </a:extLst>
          </p:cNvPr>
          <p:cNvGrpSpPr/>
          <p:nvPr/>
        </p:nvGrpSpPr>
        <p:grpSpPr>
          <a:xfrm>
            <a:off x="5479035" y="2142172"/>
            <a:ext cx="6266062" cy="4177375"/>
            <a:chOff x="5755384" y="2290615"/>
            <a:chExt cx="5815073" cy="3876716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BE79EA2B-A1E7-487E-A216-573ED1B64EA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5814093"/>
                </p:ext>
              </p:extLst>
            </p:nvPr>
          </p:nvGraphicFramePr>
          <p:xfrm>
            <a:off x="5755384" y="2290615"/>
            <a:ext cx="5815073" cy="38767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88957F-46C2-426F-A349-4F64196DCB2F}"/>
                </a:ext>
              </a:extLst>
            </p:cNvPr>
            <p:cNvSpPr txBox="1"/>
            <p:nvPr/>
          </p:nvSpPr>
          <p:spPr>
            <a:xfrm>
              <a:off x="6767034" y="3990299"/>
              <a:ext cx="1151633" cy="77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Helvetica Light"/>
                </a:rPr>
                <a:t>نص</a:t>
              </a:r>
              <a:endParaRPr lang="en-US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Helvetica Light"/>
              </a:endParaRPr>
            </a:p>
            <a:p>
              <a:pPr algn="ctr"/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55BCEE1B-2ED9-437C-833F-50177E757E30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Placeholder 43">
            <a:extLst>
              <a:ext uri="{FF2B5EF4-FFF2-40B4-BE49-F238E27FC236}">
                <a16:creationId xmlns:a16="http://schemas.microsoft.com/office/drawing/2014/main" id="{BF27D93D-0BD9-4244-B740-9FBBD658E746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9350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DCC22AD-320F-4C08-BB5F-E9982CE3D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092654"/>
              </p:ext>
            </p:extLst>
          </p:nvPr>
        </p:nvGraphicFramePr>
        <p:xfrm>
          <a:off x="497085" y="2350817"/>
          <a:ext cx="6997047" cy="34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41">
            <a:extLst>
              <a:ext uri="{FF2B5EF4-FFF2-40B4-BE49-F238E27FC236}">
                <a16:creationId xmlns:a16="http://schemas.microsoft.com/office/drawing/2014/main" id="{E5DE04BD-655A-469B-92C5-3668D9D3FC28}"/>
              </a:ext>
            </a:extLst>
          </p:cNvPr>
          <p:cNvSpPr txBox="1">
            <a:spLocks/>
          </p:cNvSpPr>
          <p:nvPr/>
        </p:nvSpPr>
        <p:spPr>
          <a:xfrm>
            <a:off x="7678994" y="3515973"/>
            <a:ext cx="3935116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2847FD3F-28DD-49A6-B422-8BF88E44DD76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D5CD1C68-D146-48F0-ADF1-241A77E542DC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9984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B0C5D-A1F0-4329-9C71-C8427EF47799}"/>
              </a:ext>
            </a:extLst>
          </p:cNvPr>
          <p:cNvGrpSpPr/>
          <p:nvPr/>
        </p:nvGrpSpPr>
        <p:grpSpPr>
          <a:xfrm>
            <a:off x="-1516135" y="566704"/>
            <a:ext cx="8606000" cy="5737334"/>
            <a:chOff x="-174769" y="877467"/>
            <a:chExt cx="8128000" cy="5418667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6F77F972-23D5-4452-B261-81EC668958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335583"/>
                </p:ext>
              </p:extLst>
            </p:nvPr>
          </p:nvGraphicFramePr>
          <p:xfrm>
            <a:off x="-174769" y="8774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9223F1-9339-4E80-A342-F9DB2A63933C}"/>
                </a:ext>
              </a:extLst>
            </p:cNvPr>
            <p:cNvSpPr txBox="1"/>
            <p:nvPr/>
          </p:nvSpPr>
          <p:spPr>
            <a:xfrm>
              <a:off x="5353777" y="1150515"/>
              <a:ext cx="626344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روسيا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305</a:t>
              </a:r>
              <a:endParaRPr lang="x-none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411B93-D07A-48A0-AE63-1C8FA8D9C726}"/>
                </a:ext>
              </a:extLst>
            </p:cNvPr>
            <p:cNvSpPr txBox="1"/>
            <p:nvPr/>
          </p:nvSpPr>
          <p:spPr>
            <a:xfrm>
              <a:off x="3553488" y="4156474"/>
              <a:ext cx="983961" cy="69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المملكة العربية السعودية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902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87B054-F719-4469-8C4F-177AE7A194D2}"/>
                </a:ext>
              </a:extLst>
            </p:cNvPr>
            <p:cNvSpPr txBox="1"/>
            <p:nvPr/>
          </p:nvSpPr>
          <p:spPr>
            <a:xfrm>
              <a:off x="2519680" y="4714545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الكويت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435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C6D2CD-F876-4C5F-9697-940DD9BCDE8A}"/>
                </a:ext>
              </a:extLst>
            </p:cNvPr>
            <p:cNvSpPr txBox="1"/>
            <p:nvPr/>
          </p:nvSpPr>
          <p:spPr>
            <a:xfrm>
              <a:off x="4537449" y="5355098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المكسيك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1099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0C4E3E-7470-40DB-828C-2CDCC91E829D}"/>
                </a:ext>
              </a:extLst>
            </p:cNvPr>
            <p:cNvSpPr txBox="1"/>
            <p:nvPr/>
          </p:nvSpPr>
          <p:spPr>
            <a:xfrm>
              <a:off x="4625475" y="3801197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العراق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374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1A9AED-A2BF-449B-85E2-E3683E2A41BD}"/>
                </a:ext>
              </a:extLst>
            </p:cNvPr>
            <p:cNvSpPr txBox="1"/>
            <p:nvPr/>
          </p:nvSpPr>
          <p:spPr>
            <a:xfrm>
              <a:off x="2491875" y="2308728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كولومبيا</a:t>
              </a:r>
              <a:endParaRPr lang="x-none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286</a:t>
              </a:r>
              <a:endParaRPr lang="x-none" sz="1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07EB99-433E-4AC0-9833-794E96609D86}"/>
                </a:ext>
              </a:extLst>
            </p:cNvPr>
            <p:cNvSpPr txBox="1"/>
            <p:nvPr/>
          </p:nvSpPr>
          <p:spPr>
            <a:xfrm>
              <a:off x="2586469" y="3317721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نيجيريا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769</a:t>
              </a:r>
              <a:endParaRPr lang="x-none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Content Placeholder 41">
            <a:extLst>
              <a:ext uri="{FF2B5EF4-FFF2-40B4-BE49-F238E27FC236}">
                <a16:creationId xmlns:a16="http://schemas.microsoft.com/office/drawing/2014/main" id="{3BC27B90-6C99-41D9-951D-6E5988FE10CB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511E743C-A756-4D3C-AACC-6860C6F67A53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 Placeholder 43">
            <a:extLst>
              <a:ext uri="{FF2B5EF4-FFF2-40B4-BE49-F238E27FC236}">
                <a16:creationId xmlns:a16="http://schemas.microsoft.com/office/drawing/2014/main" id="{0C3F0BB3-159A-4C75-923C-5BDD635E6F01}"/>
              </a:ext>
            </a:extLst>
          </p:cNvPr>
          <p:cNvSpPr txBox="1">
            <a:spLocks/>
          </p:cNvSpPr>
          <p:nvPr/>
        </p:nvSpPr>
        <p:spPr>
          <a:xfrm>
            <a:off x="7089091" y="1100146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283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DF7BD3CB-FE4E-44F5-8A0E-7F337A1A5F70}"/>
              </a:ext>
            </a:extLst>
          </p:cNvPr>
          <p:cNvSpPr txBox="1">
            <a:spLocks/>
          </p:cNvSpPr>
          <p:nvPr/>
        </p:nvSpPr>
        <p:spPr>
          <a:xfrm>
            <a:off x="304800" y="2484613"/>
            <a:ext cx="6223819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83D29A56-78B7-48AB-8DA6-EB2A1DE97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336" y="4736049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630847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0AEF215-20EE-4D94-861F-66D843210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347185"/>
              </p:ext>
            </p:extLst>
          </p:nvPr>
        </p:nvGraphicFramePr>
        <p:xfrm>
          <a:off x="466107" y="1575774"/>
          <a:ext cx="6153117" cy="41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442B1125-4149-4585-8C7C-92BF22128F80}"/>
              </a:ext>
            </a:extLst>
          </p:cNvPr>
          <p:cNvSpPr txBox="1">
            <a:spLocks/>
          </p:cNvSpPr>
          <p:nvPr/>
        </p:nvSpPr>
        <p:spPr>
          <a:xfrm>
            <a:off x="6842608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BF85CFE0-5FC0-430B-84CE-422D0462F45F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9F38E46F-8350-4A6C-854F-934F7A97DA2B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649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1">
            <a:extLst>
              <a:ext uri="{FF2B5EF4-FFF2-40B4-BE49-F238E27FC236}">
                <a16:creationId xmlns:a16="http://schemas.microsoft.com/office/drawing/2014/main" id="{A06905DD-E69F-4903-95AD-7D9B73285049}"/>
              </a:ext>
            </a:extLst>
          </p:cNvPr>
          <p:cNvSpPr txBox="1">
            <a:spLocks/>
          </p:cNvSpPr>
          <p:nvPr/>
        </p:nvSpPr>
        <p:spPr>
          <a:xfrm>
            <a:off x="6843252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200F553C-345F-4665-9505-98A58E7FC244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04DE4134-12A7-41DB-A20B-9049A1FFCB13}"/>
              </a:ext>
            </a:extLst>
          </p:cNvPr>
          <p:cNvSpPr txBox="1">
            <a:spLocks/>
          </p:cNvSpPr>
          <p:nvPr/>
        </p:nvSpPr>
        <p:spPr>
          <a:xfrm>
            <a:off x="6993394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56502A5-E95C-4935-8FC1-BBF855F4C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43860"/>
              </p:ext>
            </p:extLst>
          </p:nvPr>
        </p:nvGraphicFramePr>
        <p:xfrm>
          <a:off x="185809" y="1608104"/>
          <a:ext cx="6786320" cy="45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948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B6AA22A-4B06-4652-B706-30D49896A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987702"/>
              </p:ext>
            </p:extLst>
          </p:nvPr>
        </p:nvGraphicFramePr>
        <p:xfrm>
          <a:off x="967351" y="2627141"/>
          <a:ext cx="5479845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724209BF-ACC3-43CB-86AD-EBB3F02E206A}"/>
              </a:ext>
            </a:extLst>
          </p:cNvPr>
          <p:cNvSpPr txBox="1">
            <a:spLocks/>
          </p:cNvSpPr>
          <p:nvPr/>
        </p:nvSpPr>
        <p:spPr>
          <a:xfrm>
            <a:off x="6843252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4379ABDA-1076-4255-8AE7-1B78788975E7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86EBCD83-4E62-4D8F-8060-3AE017203A96}"/>
              </a:ext>
            </a:extLst>
          </p:cNvPr>
          <p:cNvSpPr txBox="1">
            <a:spLocks/>
          </p:cNvSpPr>
          <p:nvPr/>
        </p:nvSpPr>
        <p:spPr>
          <a:xfrm>
            <a:off x="698276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3473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949A50-48AD-4275-A1E6-66F49FFB5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691120"/>
              </p:ext>
            </p:extLst>
          </p:nvPr>
        </p:nvGraphicFramePr>
        <p:xfrm>
          <a:off x="1535704" y="2383981"/>
          <a:ext cx="8988608" cy="25950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A6D78D5-BFA4-4742-BC27-1F2A25360436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2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البيانات التوضيحية</a:t>
            </a:r>
            <a:endParaRPr lang="en-US" sz="2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929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4D1271E-9331-4713-AE48-1641D7010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02085"/>
              </p:ext>
            </p:extLst>
          </p:nvPr>
        </p:nvGraphicFramePr>
        <p:xfrm>
          <a:off x="557221" y="1923017"/>
          <a:ext cx="6641437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CAA2F66-8C91-4292-9383-3562EFAC1986}"/>
              </a:ext>
            </a:extLst>
          </p:cNvPr>
          <p:cNvSpPr txBox="1"/>
          <p:nvPr/>
        </p:nvSpPr>
        <p:spPr>
          <a:xfrm>
            <a:off x="10015956" y="4767762"/>
            <a:ext cx="1506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11%</a:t>
            </a:r>
            <a:r>
              <a:rPr lang="x-none" sz="6600" dirty="0">
                <a:solidFill>
                  <a:schemeClr val="accent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15B5F-6143-43F1-95F8-D7697414E19A}"/>
              </a:ext>
            </a:extLst>
          </p:cNvPr>
          <p:cNvSpPr txBox="1"/>
          <p:nvPr/>
        </p:nvSpPr>
        <p:spPr>
          <a:xfrm>
            <a:off x="10015956" y="3596071"/>
            <a:ext cx="150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33%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F308B-1470-47AC-97F1-C99B36EC277D}"/>
              </a:ext>
            </a:extLst>
          </p:cNvPr>
          <p:cNvSpPr txBox="1"/>
          <p:nvPr/>
        </p:nvSpPr>
        <p:spPr>
          <a:xfrm>
            <a:off x="8178190" y="3766419"/>
            <a:ext cx="183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زياده في عدد الموظفين </a:t>
            </a:r>
          </a:p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السنه الماضية</a:t>
            </a:r>
            <a:endParaRPr lang="x-none" sz="1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05FC30-EC07-4319-A309-8369A8DB8049}"/>
              </a:ext>
            </a:extLst>
          </p:cNvPr>
          <p:cNvSpPr txBox="1"/>
          <p:nvPr/>
        </p:nvSpPr>
        <p:spPr>
          <a:xfrm>
            <a:off x="8178190" y="5029372"/>
            <a:ext cx="183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الزياده عدد الموظفين </a:t>
            </a:r>
          </a:p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خلال سنه</a:t>
            </a:r>
            <a:endParaRPr lang="x-none" sz="1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29466D61-0948-409C-A1EF-448232C848D5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D59F2943-7854-4AC9-9AE8-4DD6850C208F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4568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C9C904-082C-4E1F-B669-F5103812B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95772"/>
              </p:ext>
            </p:extLst>
          </p:nvPr>
        </p:nvGraphicFramePr>
        <p:xfrm>
          <a:off x="497085" y="2350817"/>
          <a:ext cx="6802802" cy="363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7B817805-88F4-4AA4-8CEC-7700A3C10CA2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B093C840-D266-4B70-8B78-76E20AA27D75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62BEAA82-BFEB-4665-9AA4-86E2742BC9EB}"/>
              </a:ext>
            </a:extLst>
          </p:cNvPr>
          <p:cNvSpPr txBox="1">
            <a:spLocks/>
          </p:cNvSpPr>
          <p:nvPr/>
        </p:nvSpPr>
        <p:spPr>
          <a:xfrm>
            <a:off x="7299886" y="3515973"/>
            <a:ext cx="4314223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9574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E0059F-EFE7-4351-8C46-ECC5312AD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542062"/>
              </p:ext>
            </p:extLst>
          </p:nvPr>
        </p:nvGraphicFramePr>
        <p:xfrm>
          <a:off x="556578" y="1923017"/>
          <a:ext cx="6901414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C188389-2666-44B6-8326-F3E98838E2DD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940B09B1-A55A-4AD1-91ED-AAFB51768924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5A687598-F7C0-4055-A9BD-86CF00283D25}"/>
              </a:ext>
            </a:extLst>
          </p:cNvPr>
          <p:cNvSpPr txBox="1">
            <a:spLocks/>
          </p:cNvSpPr>
          <p:nvPr/>
        </p:nvSpPr>
        <p:spPr>
          <a:xfrm>
            <a:off x="7299243" y="3523877"/>
            <a:ext cx="4314223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903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FD7DD901-9C42-4770-87DC-50E89E5A9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111892"/>
              </p:ext>
            </p:extLst>
          </p:nvPr>
        </p:nvGraphicFramePr>
        <p:xfrm>
          <a:off x="593080" y="1631546"/>
          <a:ext cx="11018952" cy="42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485ACDC9-CA3F-4DF4-B679-5777FFEFCFE4}"/>
              </a:ext>
            </a:extLst>
          </p:cNvPr>
          <p:cNvSpPr txBox="1">
            <a:spLocks/>
          </p:cNvSpPr>
          <p:nvPr/>
        </p:nvSpPr>
        <p:spPr>
          <a:xfrm>
            <a:off x="7089735" y="629822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28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</a:t>
            </a: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البيانية</a:t>
            </a:r>
            <a:endParaRPr lang="en-US" sz="28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CB9E6939-5F61-45D5-838C-58564D44B994}"/>
              </a:ext>
            </a:extLst>
          </p:cNvPr>
          <p:cNvSpPr txBox="1">
            <a:spLocks/>
          </p:cNvSpPr>
          <p:nvPr/>
        </p:nvSpPr>
        <p:spPr>
          <a:xfrm>
            <a:off x="6929602" y="1150522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جدول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4916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5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DB7ABD-95CB-8F40-9FA8-0F3B1A3C5189}"/>
              </a:ext>
            </a:extLst>
          </p:cNvPr>
          <p:cNvGrpSpPr/>
          <p:nvPr/>
        </p:nvGrpSpPr>
        <p:grpSpPr>
          <a:xfrm>
            <a:off x="7432440" y="4806956"/>
            <a:ext cx="982535" cy="992545"/>
            <a:chOff x="6906092" y="3857509"/>
            <a:chExt cx="1691109" cy="17083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A53A97-FF70-6847-9BB0-908F4A3E0FB3}"/>
                </a:ext>
              </a:extLst>
            </p:cNvPr>
            <p:cNvSpPr/>
            <p:nvPr/>
          </p:nvSpPr>
          <p:spPr>
            <a:xfrm>
              <a:off x="6906092" y="3857509"/>
              <a:ext cx="1691109" cy="1708339"/>
            </a:xfrm>
            <a:prstGeom prst="rect">
              <a:avLst/>
            </a:prstGeom>
            <a:solidFill>
              <a:srgbClr val="F8C9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8E271A4-1495-9B44-B0E1-E22D27C54388}"/>
                </a:ext>
              </a:extLst>
            </p:cNvPr>
            <p:cNvSpPr/>
            <p:nvPr/>
          </p:nvSpPr>
          <p:spPr>
            <a:xfrm rot="5400000">
              <a:off x="7049839" y="4121460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1EE91C-EB43-C341-9978-C6FEA7D5FE03}"/>
              </a:ext>
            </a:extLst>
          </p:cNvPr>
          <p:cNvGrpSpPr/>
          <p:nvPr/>
        </p:nvGrpSpPr>
        <p:grpSpPr>
          <a:xfrm>
            <a:off x="9314411" y="4793703"/>
            <a:ext cx="982535" cy="992545"/>
            <a:chOff x="8805230" y="3857509"/>
            <a:chExt cx="1691109" cy="17083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4E8493-0DB8-AD4A-AF35-B380DA546555}"/>
                </a:ext>
              </a:extLst>
            </p:cNvPr>
            <p:cNvSpPr/>
            <p:nvPr/>
          </p:nvSpPr>
          <p:spPr>
            <a:xfrm>
              <a:off x="8805230" y="3857509"/>
              <a:ext cx="1691109" cy="1708339"/>
            </a:xfrm>
            <a:prstGeom prst="rect">
              <a:avLst/>
            </a:prstGeom>
            <a:solidFill>
              <a:srgbClr val="E06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811FD99-0CE2-1D45-A052-E7DB65E9614F}"/>
                </a:ext>
              </a:extLst>
            </p:cNvPr>
            <p:cNvSpPr/>
            <p:nvPr/>
          </p:nvSpPr>
          <p:spPr>
            <a:xfrm>
              <a:off x="8935726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C9AE47-3C6C-3C41-BE9B-16DE38D27D04}"/>
              </a:ext>
            </a:extLst>
          </p:cNvPr>
          <p:cNvGrpSpPr/>
          <p:nvPr/>
        </p:nvGrpSpPr>
        <p:grpSpPr>
          <a:xfrm>
            <a:off x="3671144" y="4811912"/>
            <a:ext cx="982535" cy="992545"/>
            <a:chOff x="3107816" y="3862466"/>
            <a:chExt cx="1691109" cy="17083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4FBD6E-C375-F541-9381-2F9483C6571D}"/>
                </a:ext>
              </a:extLst>
            </p:cNvPr>
            <p:cNvSpPr/>
            <p:nvPr/>
          </p:nvSpPr>
          <p:spPr>
            <a:xfrm>
              <a:off x="3107816" y="3862466"/>
              <a:ext cx="1691109" cy="1708339"/>
            </a:xfrm>
            <a:prstGeom prst="rect">
              <a:avLst/>
            </a:prstGeom>
            <a:solidFill>
              <a:srgbClr val="50A5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43567DE-A0C5-D240-B61E-F9078B80DF2D}"/>
                </a:ext>
              </a:extLst>
            </p:cNvPr>
            <p:cNvSpPr/>
            <p:nvPr/>
          </p:nvSpPr>
          <p:spPr>
            <a:xfrm rot="16200000">
              <a:off x="3244940" y="412145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9F4C43-4CA2-C84B-ABE6-2831A9397775}"/>
              </a:ext>
            </a:extLst>
          </p:cNvPr>
          <p:cNvGrpSpPr/>
          <p:nvPr/>
        </p:nvGrpSpPr>
        <p:grpSpPr>
          <a:xfrm>
            <a:off x="1759481" y="4811912"/>
            <a:ext cx="982535" cy="992545"/>
            <a:chOff x="1208678" y="3862466"/>
            <a:chExt cx="1691109" cy="170833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276E79-460C-C342-AABF-2A26E0B5D750}"/>
                </a:ext>
              </a:extLst>
            </p:cNvPr>
            <p:cNvSpPr/>
            <p:nvPr/>
          </p:nvSpPr>
          <p:spPr>
            <a:xfrm>
              <a:off x="1208678" y="3862466"/>
              <a:ext cx="1691109" cy="1708339"/>
            </a:xfrm>
            <a:prstGeom prst="rect">
              <a:avLst/>
            </a:prstGeom>
            <a:solidFill>
              <a:srgbClr val="C1C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7F031C0-7D72-C549-A16C-35B6C75CED3F}"/>
                </a:ext>
              </a:extLst>
            </p:cNvPr>
            <p:cNvSpPr/>
            <p:nvPr/>
          </p:nvSpPr>
          <p:spPr>
            <a:xfrm>
              <a:off x="1340852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C068E8-02E1-EB4B-BF44-54D4BAB3C5C0}"/>
              </a:ext>
            </a:extLst>
          </p:cNvPr>
          <p:cNvGrpSpPr/>
          <p:nvPr/>
        </p:nvGrpSpPr>
        <p:grpSpPr>
          <a:xfrm>
            <a:off x="5518558" y="4811909"/>
            <a:ext cx="982535" cy="992545"/>
            <a:chOff x="5006954" y="3862463"/>
            <a:chExt cx="1691109" cy="17083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2A1F7B-9093-A143-B3D3-276B47EF706D}"/>
                </a:ext>
              </a:extLst>
            </p:cNvPr>
            <p:cNvSpPr/>
            <p:nvPr/>
          </p:nvSpPr>
          <p:spPr>
            <a:xfrm>
              <a:off x="5006954" y="3862463"/>
              <a:ext cx="1691109" cy="1708339"/>
            </a:xfrm>
            <a:prstGeom prst="rect">
              <a:avLst/>
            </a:prstGeom>
            <a:solidFill>
              <a:srgbClr val="5E37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4A8B4B3-3807-8E41-88E3-7ECFC30027AC}"/>
                </a:ext>
              </a:extLst>
            </p:cNvPr>
            <p:cNvSpPr/>
            <p:nvPr/>
          </p:nvSpPr>
          <p:spPr>
            <a:xfrm rot="10800000">
              <a:off x="5137450" y="4065805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921660-31D2-F740-A52B-09B21BAA7D3D}"/>
              </a:ext>
            </a:extLst>
          </p:cNvPr>
          <p:cNvGrpSpPr/>
          <p:nvPr/>
        </p:nvGrpSpPr>
        <p:grpSpPr>
          <a:xfrm>
            <a:off x="1759481" y="3457027"/>
            <a:ext cx="982535" cy="992545"/>
            <a:chOff x="1208678" y="1834527"/>
            <a:chExt cx="1691109" cy="17083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E5E6F5-60E4-E74D-A776-DB92F536F14F}"/>
                </a:ext>
              </a:extLst>
            </p:cNvPr>
            <p:cNvSpPr/>
            <p:nvPr/>
          </p:nvSpPr>
          <p:spPr>
            <a:xfrm>
              <a:off x="1208678" y="1834527"/>
              <a:ext cx="1691109" cy="1708339"/>
            </a:xfrm>
            <a:prstGeom prst="rect">
              <a:avLst/>
            </a:prstGeom>
            <a:solidFill>
              <a:srgbClr val="6769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0AC13BA-4913-5D4D-A9AE-2EC716B024B6}"/>
                </a:ext>
              </a:extLst>
            </p:cNvPr>
            <p:cNvSpPr/>
            <p:nvPr/>
          </p:nvSpPr>
          <p:spPr>
            <a:xfrm>
              <a:off x="1340852" y="209351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835A6-BDDF-6844-ABC4-94332EE1F8F5}"/>
              </a:ext>
            </a:extLst>
          </p:cNvPr>
          <p:cNvGrpSpPr/>
          <p:nvPr/>
        </p:nvGrpSpPr>
        <p:grpSpPr>
          <a:xfrm>
            <a:off x="3685725" y="3454411"/>
            <a:ext cx="982535" cy="992545"/>
            <a:chOff x="3096244" y="1831911"/>
            <a:chExt cx="1691109" cy="17083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AF7C5-2E30-C145-B736-73AD98EE7E3C}"/>
                </a:ext>
              </a:extLst>
            </p:cNvPr>
            <p:cNvSpPr/>
            <p:nvPr/>
          </p:nvSpPr>
          <p:spPr>
            <a:xfrm>
              <a:off x="3096244" y="1831911"/>
              <a:ext cx="1691109" cy="1708339"/>
            </a:xfrm>
            <a:prstGeom prst="rect">
              <a:avLst/>
            </a:prstGeom>
            <a:solidFill>
              <a:srgbClr val="378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7F983C-5B64-5440-B05E-37386FB2F233}"/>
                </a:ext>
              </a:extLst>
            </p:cNvPr>
            <p:cNvSpPr/>
            <p:nvPr/>
          </p:nvSpPr>
          <p:spPr>
            <a:xfrm rot="16200000">
              <a:off x="3233368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4644BC-891B-534E-B7AF-A58267DD38F6}"/>
              </a:ext>
            </a:extLst>
          </p:cNvPr>
          <p:cNvGrpSpPr/>
          <p:nvPr/>
        </p:nvGrpSpPr>
        <p:grpSpPr>
          <a:xfrm>
            <a:off x="5520745" y="3457993"/>
            <a:ext cx="992545" cy="982535"/>
            <a:chOff x="4956186" y="1840526"/>
            <a:chExt cx="1708339" cy="169110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705F7-A7DC-524E-9D1A-A890E56D93A6}"/>
                </a:ext>
              </a:extLst>
            </p:cNvPr>
            <p:cNvSpPr/>
            <p:nvPr/>
          </p:nvSpPr>
          <p:spPr>
            <a:xfrm rot="16200000">
              <a:off x="4964801" y="1831911"/>
              <a:ext cx="1691109" cy="17083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E424A30-62AF-1841-B074-FA148CC0CAC6}"/>
                </a:ext>
              </a:extLst>
            </p:cNvPr>
            <p:cNvSpPr/>
            <p:nvPr/>
          </p:nvSpPr>
          <p:spPr>
            <a:xfrm rot="10800000">
              <a:off x="5101925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9FBDEE-15E9-EC47-9C59-ACAB44F86D25}"/>
              </a:ext>
            </a:extLst>
          </p:cNvPr>
          <p:cNvGrpSpPr/>
          <p:nvPr/>
        </p:nvGrpSpPr>
        <p:grpSpPr>
          <a:xfrm>
            <a:off x="7419188" y="3454412"/>
            <a:ext cx="982535" cy="992545"/>
            <a:chOff x="6846610" y="1831911"/>
            <a:chExt cx="1691109" cy="1708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FBF4F1-C588-9242-97BC-95AB06C4E195}"/>
                </a:ext>
              </a:extLst>
            </p:cNvPr>
            <p:cNvSpPr/>
            <p:nvPr/>
          </p:nvSpPr>
          <p:spPr>
            <a:xfrm rot="10800000">
              <a:off x="6846610" y="1831911"/>
              <a:ext cx="1691109" cy="1708339"/>
            </a:xfrm>
            <a:prstGeom prst="rect">
              <a:avLst/>
            </a:prstGeom>
            <a:solidFill>
              <a:srgbClr val="1A479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C3B5CD-7795-4746-B81C-D838B8CB6835}"/>
                </a:ext>
              </a:extLst>
            </p:cNvPr>
            <p:cNvSpPr/>
            <p:nvPr/>
          </p:nvSpPr>
          <p:spPr>
            <a:xfrm rot="5400000">
              <a:off x="6983734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9C4DA-0FF9-4144-9C74-0D4549FCABF5}"/>
              </a:ext>
            </a:extLst>
          </p:cNvPr>
          <p:cNvGrpSpPr/>
          <p:nvPr/>
        </p:nvGrpSpPr>
        <p:grpSpPr>
          <a:xfrm>
            <a:off x="9308333" y="3444741"/>
            <a:ext cx="992545" cy="982535"/>
            <a:chOff x="8706552" y="1840526"/>
            <a:chExt cx="1708339" cy="169110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364B3B-4653-7F4D-9795-87F9796031A2}"/>
                </a:ext>
              </a:extLst>
            </p:cNvPr>
            <p:cNvSpPr/>
            <p:nvPr/>
          </p:nvSpPr>
          <p:spPr>
            <a:xfrm rot="5400000">
              <a:off x="8715167" y="1831911"/>
              <a:ext cx="1691109" cy="17083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41C2E3A-A0F0-7949-A53F-18834C734443}"/>
                </a:ext>
              </a:extLst>
            </p:cNvPr>
            <p:cNvSpPr/>
            <p:nvPr/>
          </p:nvSpPr>
          <p:spPr>
            <a:xfrm>
              <a:off x="8852291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7F2EB43-E7EA-1549-AB97-ACDA186B3ABB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24800AE4-A615-274D-98DD-81BC2C0A1674}"/>
              </a:ext>
            </a:extLst>
          </p:cNvPr>
          <p:cNvSpPr/>
          <p:nvPr/>
        </p:nvSpPr>
        <p:spPr>
          <a:xfrm rot="10800000">
            <a:off x="5613570" y="2266447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F77A30E-A387-E54F-BE9D-E43A9EF29E76}"/>
              </a:ext>
            </a:extLst>
          </p:cNvPr>
          <p:cNvSpPr/>
          <p:nvPr/>
        </p:nvSpPr>
        <p:spPr>
          <a:xfrm>
            <a:off x="9379557" y="2296070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788C214E-5808-4C4E-A7FA-AD9B2CFE0610}"/>
              </a:ext>
            </a:extLst>
          </p:cNvPr>
          <p:cNvSpPr/>
          <p:nvPr/>
        </p:nvSpPr>
        <p:spPr>
          <a:xfrm rot="10800000">
            <a:off x="5625303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7A1D482E-BDC0-7B4A-A8B6-4054A4AF9848}"/>
              </a:ext>
            </a:extLst>
          </p:cNvPr>
          <p:cNvSpPr/>
          <p:nvPr/>
        </p:nvSpPr>
        <p:spPr>
          <a:xfrm rot="5400000">
            <a:off x="7568260" y="1098726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F8C9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558D2E8-B0C1-C04F-B191-BF90374359A3}"/>
              </a:ext>
            </a:extLst>
          </p:cNvPr>
          <p:cNvSpPr/>
          <p:nvPr/>
        </p:nvSpPr>
        <p:spPr>
          <a:xfrm>
            <a:off x="9399081" y="1094439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E06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BA176DD-B77B-494F-A707-36D3E3C5FEC6}"/>
              </a:ext>
            </a:extLst>
          </p:cNvPr>
          <p:cNvSpPr/>
          <p:nvPr/>
        </p:nvSpPr>
        <p:spPr>
          <a:xfrm rot="16200000">
            <a:off x="3756660" y="1097200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50A5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027B6BF6-E4C6-0F45-85C5-A650411DDA44}"/>
              </a:ext>
            </a:extLst>
          </p:cNvPr>
          <p:cNvSpPr/>
          <p:nvPr/>
        </p:nvSpPr>
        <p:spPr>
          <a:xfrm rot="5400000">
            <a:off x="7568260" y="2311683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1A47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7F310BB-9A3A-F143-92D6-F3EA5730E0D1}"/>
              </a:ext>
            </a:extLst>
          </p:cNvPr>
          <p:cNvSpPr/>
          <p:nvPr/>
        </p:nvSpPr>
        <p:spPr>
          <a:xfrm rot="16200000">
            <a:off x="3756660" y="2300356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75405CB5-A947-D346-B600-91E7871B940E}"/>
              </a:ext>
            </a:extLst>
          </p:cNvPr>
          <p:cNvSpPr/>
          <p:nvPr/>
        </p:nvSpPr>
        <p:spPr>
          <a:xfrm>
            <a:off x="1884225" y="2272323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67696D"/>
          </a:solidFill>
          <a:ln>
            <a:solidFill>
              <a:srgbClr val="6769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703E83C0-999B-0046-B129-322F162A6CE6}"/>
              </a:ext>
            </a:extLst>
          </p:cNvPr>
          <p:cNvSpPr/>
          <p:nvPr/>
        </p:nvSpPr>
        <p:spPr>
          <a:xfrm>
            <a:off x="1923272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C1C1C0"/>
          </a:solidFill>
          <a:ln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6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BDE989C9-A2DC-4234-84DD-0586E544C92F}"/>
              </a:ext>
            </a:extLst>
          </p:cNvPr>
          <p:cNvSpPr txBox="1">
            <a:spLocks/>
          </p:cNvSpPr>
          <p:nvPr/>
        </p:nvSpPr>
        <p:spPr>
          <a:xfrm>
            <a:off x="304800" y="2484613"/>
            <a:ext cx="6223819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05263398-C3AB-40F1-B693-F13D21F2C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336" y="4736049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1094809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ular Callout 101">
            <a:extLst>
              <a:ext uri="{FF2B5EF4-FFF2-40B4-BE49-F238E27FC236}">
                <a16:creationId xmlns:a16="http://schemas.microsoft.com/office/drawing/2014/main" id="{1035A171-F84C-7F4F-AC7D-8E8D832CCAD0}"/>
              </a:ext>
            </a:extLst>
          </p:cNvPr>
          <p:cNvSpPr/>
          <p:nvPr/>
        </p:nvSpPr>
        <p:spPr>
          <a:xfrm>
            <a:off x="7863408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Rounded Rectangular Callout 102">
            <a:extLst>
              <a:ext uri="{FF2B5EF4-FFF2-40B4-BE49-F238E27FC236}">
                <a16:creationId xmlns:a16="http://schemas.microsoft.com/office/drawing/2014/main" id="{06DB9048-6B9E-D047-9A00-6101017AC8ED}"/>
              </a:ext>
            </a:extLst>
          </p:cNvPr>
          <p:cNvSpPr/>
          <p:nvPr/>
        </p:nvSpPr>
        <p:spPr>
          <a:xfrm flipH="1">
            <a:off x="9523237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Rounded Rectangular Callout 103">
            <a:extLst>
              <a:ext uri="{FF2B5EF4-FFF2-40B4-BE49-F238E27FC236}">
                <a16:creationId xmlns:a16="http://schemas.microsoft.com/office/drawing/2014/main" id="{CFCD25DB-836A-B043-812E-75D6D376110D}"/>
              </a:ext>
            </a:extLst>
          </p:cNvPr>
          <p:cNvSpPr/>
          <p:nvPr/>
        </p:nvSpPr>
        <p:spPr>
          <a:xfrm>
            <a:off x="4589811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Rounded Rectangular Callout 104">
            <a:extLst>
              <a:ext uri="{FF2B5EF4-FFF2-40B4-BE49-F238E27FC236}">
                <a16:creationId xmlns:a16="http://schemas.microsoft.com/office/drawing/2014/main" id="{4B4C12A6-D378-0F4D-BCA9-AE217ED2CB1E}"/>
              </a:ext>
            </a:extLst>
          </p:cNvPr>
          <p:cNvSpPr/>
          <p:nvPr/>
        </p:nvSpPr>
        <p:spPr>
          <a:xfrm flipH="1">
            <a:off x="6221509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Rounded Rectangular Callout 106">
            <a:extLst>
              <a:ext uri="{FF2B5EF4-FFF2-40B4-BE49-F238E27FC236}">
                <a16:creationId xmlns:a16="http://schemas.microsoft.com/office/drawing/2014/main" id="{A2919C80-DBDA-E941-B47E-8621316AAB39}"/>
              </a:ext>
            </a:extLst>
          </p:cNvPr>
          <p:cNvSpPr/>
          <p:nvPr/>
        </p:nvSpPr>
        <p:spPr>
          <a:xfrm rot="10800000">
            <a:off x="2947912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Rounded Rectangular Callout 107">
            <a:extLst>
              <a:ext uri="{FF2B5EF4-FFF2-40B4-BE49-F238E27FC236}">
                <a16:creationId xmlns:a16="http://schemas.microsoft.com/office/drawing/2014/main" id="{33D75FF4-329F-9848-AD5A-2AA749D06EC7}"/>
              </a:ext>
            </a:extLst>
          </p:cNvPr>
          <p:cNvSpPr/>
          <p:nvPr/>
        </p:nvSpPr>
        <p:spPr>
          <a:xfrm rot="10800000" flipH="1">
            <a:off x="1297048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C597023B-97B1-D348-AB58-A38096958BAE}"/>
              </a:ext>
            </a:extLst>
          </p:cNvPr>
          <p:cNvSpPr/>
          <p:nvPr/>
        </p:nvSpPr>
        <p:spPr>
          <a:xfrm>
            <a:off x="7863407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F8C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Rounded Rectangular Callout 112">
            <a:extLst>
              <a:ext uri="{FF2B5EF4-FFF2-40B4-BE49-F238E27FC236}">
                <a16:creationId xmlns:a16="http://schemas.microsoft.com/office/drawing/2014/main" id="{93DA98DD-E9EA-9D4E-9F30-CCB16FC471D6}"/>
              </a:ext>
            </a:extLst>
          </p:cNvPr>
          <p:cNvSpPr/>
          <p:nvPr/>
        </p:nvSpPr>
        <p:spPr>
          <a:xfrm flipH="1">
            <a:off x="9523236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Rounded Rectangular Callout 113">
            <a:extLst>
              <a:ext uri="{FF2B5EF4-FFF2-40B4-BE49-F238E27FC236}">
                <a16:creationId xmlns:a16="http://schemas.microsoft.com/office/drawing/2014/main" id="{AC4411FE-6931-284E-8339-885E7097469D}"/>
              </a:ext>
            </a:extLst>
          </p:cNvPr>
          <p:cNvSpPr/>
          <p:nvPr/>
        </p:nvSpPr>
        <p:spPr>
          <a:xfrm>
            <a:off x="4589810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50A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Rounded Rectangular Callout 114">
            <a:extLst>
              <a:ext uri="{FF2B5EF4-FFF2-40B4-BE49-F238E27FC236}">
                <a16:creationId xmlns:a16="http://schemas.microsoft.com/office/drawing/2014/main" id="{2B45190D-0261-AA4D-BE91-064046153F1C}"/>
              </a:ext>
            </a:extLst>
          </p:cNvPr>
          <p:cNvSpPr/>
          <p:nvPr/>
        </p:nvSpPr>
        <p:spPr>
          <a:xfrm flipH="1">
            <a:off x="6221508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E068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Rounded Rectangular Callout 115">
            <a:extLst>
              <a:ext uri="{FF2B5EF4-FFF2-40B4-BE49-F238E27FC236}">
                <a16:creationId xmlns:a16="http://schemas.microsoft.com/office/drawing/2014/main" id="{34B92579-4445-E64C-937E-3B7B0A49F2D0}"/>
              </a:ext>
            </a:extLst>
          </p:cNvPr>
          <p:cNvSpPr/>
          <p:nvPr/>
        </p:nvSpPr>
        <p:spPr>
          <a:xfrm rot="10800000">
            <a:off x="2947911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676A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Rounded Rectangular Callout 116">
            <a:extLst>
              <a:ext uri="{FF2B5EF4-FFF2-40B4-BE49-F238E27FC236}">
                <a16:creationId xmlns:a16="http://schemas.microsoft.com/office/drawing/2014/main" id="{FF43670E-1300-6447-94C1-F4184C514C75}"/>
              </a:ext>
            </a:extLst>
          </p:cNvPr>
          <p:cNvSpPr/>
          <p:nvPr/>
        </p:nvSpPr>
        <p:spPr>
          <a:xfrm rot="10800000" flipH="1">
            <a:off x="1297047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913EEB6E-D0C9-CD46-BECF-9D5A7838763C}"/>
              </a:ext>
            </a:extLst>
          </p:cNvPr>
          <p:cNvSpPr/>
          <p:nvPr/>
        </p:nvSpPr>
        <p:spPr>
          <a:xfrm>
            <a:off x="2947909" y="4538438"/>
            <a:ext cx="1288911" cy="1042545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281FA166-FB02-5E45-A099-988909846D8E}"/>
              </a:ext>
            </a:extLst>
          </p:cNvPr>
          <p:cNvSpPr/>
          <p:nvPr/>
        </p:nvSpPr>
        <p:spPr>
          <a:xfrm>
            <a:off x="7863405" y="4543374"/>
            <a:ext cx="1288911" cy="1042545"/>
          </a:xfrm>
          <a:prstGeom prst="roundRect">
            <a:avLst/>
          </a:prstGeom>
          <a:ln w="19050">
            <a:solidFill>
              <a:srgbClr val="C1C1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80B40834-FD78-2147-9174-5376D3DBC88C}"/>
              </a:ext>
            </a:extLst>
          </p:cNvPr>
          <p:cNvSpPr/>
          <p:nvPr/>
        </p:nvSpPr>
        <p:spPr>
          <a:xfrm>
            <a:off x="9523235" y="4543374"/>
            <a:ext cx="1288911" cy="104254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5751291D-C1D6-2D48-AF68-C1CB8A537488}"/>
              </a:ext>
            </a:extLst>
          </p:cNvPr>
          <p:cNvSpPr/>
          <p:nvPr/>
        </p:nvSpPr>
        <p:spPr>
          <a:xfrm>
            <a:off x="6221505" y="4543374"/>
            <a:ext cx="1288911" cy="1042545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C69D223E-030C-E547-8872-D8740FFD7EA5}"/>
              </a:ext>
            </a:extLst>
          </p:cNvPr>
          <p:cNvSpPr/>
          <p:nvPr/>
        </p:nvSpPr>
        <p:spPr>
          <a:xfrm>
            <a:off x="4589809" y="4538438"/>
            <a:ext cx="1288911" cy="1042545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764E7542-3E4B-DB46-983C-F29E3A547A35}"/>
              </a:ext>
            </a:extLst>
          </p:cNvPr>
          <p:cNvSpPr/>
          <p:nvPr/>
        </p:nvSpPr>
        <p:spPr>
          <a:xfrm>
            <a:off x="1297047" y="4538438"/>
            <a:ext cx="1288911" cy="104254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C27D838-F00F-464E-8116-EEE2CC8D4B4D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4782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73CB3404-1E04-6B43-8444-41D5A73C4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908" y="1527140"/>
            <a:ext cx="756526" cy="756526"/>
          </a:xfrm>
          <a:prstGeom prst="rect">
            <a:avLst/>
          </a:prstGeom>
        </p:spPr>
      </p:pic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22AFD4F4-4874-8540-95D1-F8D8C16DAF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45" y="1541199"/>
            <a:ext cx="742466" cy="74246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AC8763C-F91D-D041-8B77-1E5FCFC50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551" y="790356"/>
            <a:ext cx="732865" cy="7328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AFFE1C9-91CE-F441-BBA3-1803BBE371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51" y="3059788"/>
            <a:ext cx="732865" cy="7328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973218D-3579-2541-9045-14C4413AF3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6" y="2296898"/>
            <a:ext cx="732865" cy="7328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C5BF9DA-9D37-7745-B59B-FE69077773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504" y="2301206"/>
            <a:ext cx="732865" cy="732864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CD367653-9D78-7B49-8EB9-50B929156D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231" y="2295501"/>
            <a:ext cx="732865" cy="73286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3008ADCD-65F8-6345-88D8-FC2F160A84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5" y="3061608"/>
            <a:ext cx="732865" cy="73286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0D6BC206-B1AC-F246-913A-E87A9E479AD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921" y="2297727"/>
            <a:ext cx="732865" cy="732864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D33C330F-F8A3-FE46-BB45-556BC108B2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9" y="3076811"/>
            <a:ext cx="732865" cy="73286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958DF2BC-3343-8641-BD94-136D0CFA41A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39" y="3063432"/>
            <a:ext cx="732865" cy="732864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2FCF5FC9-0BA3-7D46-92EB-5C69F896B5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025" y="2301411"/>
            <a:ext cx="732865" cy="732864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832549D6-0A32-474F-AB77-DF57514047D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13" y="1542577"/>
            <a:ext cx="732865" cy="732864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BC8E2F73-A6CD-D140-9FF7-C3A444E341A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51" y="2306266"/>
            <a:ext cx="732865" cy="732864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27791034-5557-A540-8A5F-08F5242ECB4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1540739"/>
            <a:ext cx="732865" cy="73286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64FD87F-CC34-4E48-A91D-84277AEA41C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943" y="3064849"/>
            <a:ext cx="732865" cy="73286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9E17ED12-9F97-394D-9C66-96AB85DFA8B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95" y="1544538"/>
            <a:ext cx="732865" cy="732864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23E73B0A-E5EE-1C41-BF9A-06DCCF214F3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379" y="2301411"/>
            <a:ext cx="732865" cy="732864"/>
          </a:xfrm>
          <a:prstGeom prst="rect">
            <a:avLst/>
          </a:prstGeom>
        </p:spPr>
      </p:pic>
      <p:pic>
        <p:nvPicPr>
          <p:cNvPr id="63" name="Picture 62" descr="A picture containing text&#10;&#10;Description automatically generated">
            <a:extLst>
              <a:ext uri="{FF2B5EF4-FFF2-40B4-BE49-F238E27FC236}">
                <a16:creationId xmlns:a16="http://schemas.microsoft.com/office/drawing/2014/main" id="{4C36FD52-3AA1-4148-B8AF-3C38E4E7056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890" y="3064285"/>
            <a:ext cx="732865" cy="732864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14C249E0-B7AF-AE4E-B656-9C774A74C00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30" y="792501"/>
            <a:ext cx="721848" cy="721847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A660FB29-379E-6E44-BEC0-0D45DC73DCE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871" y="1545069"/>
            <a:ext cx="732865" cy="732864"/>
          </a:xfrm>
          <a:prstGeom prst="rect">
            <a:avLst/>
          </a:prstGeom>
        </p:spPr>
      </p:pic>
      <p:pic>
        <p:nvPicPr>
          <p:cNvPr id="69" name="Picture 68" descr="A stop sign at night&#10;&#10;Description automatically generated">
            <a:extLst>
              <a:ext uri="{FF2B5EF4-FFF2-40B4-BE49-F238E27FC236}">
                <a16:creationId xmlns:a16="http://schemas.microsoft.com/office/drawing/2014/main" id="{389408B4-EFD3-0E41-8EEC-0FE4D7E7232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229" y="787180"/>
            <a:ext cx="732865" cy="732864"/>
          </a:xfrm>
          <a:prstGeom prst="rect">
            <a:avLst/>
          </a:prstGeom>
        </p:spPr>
      </p:pic>
      <p:pic>
        <p:nvPicPr>
          <p:cNvPr id="71" name="Picture 70" descr="A sign in the dark&#10;&#10;Description automatically generated">
            <a:extLst>
              <a:ext uri="{FF2B5EF4-FFF2-40B4-BE49-F238E27FC236}">
                <a16:creationId xmlns:a16="http://schemas.microsoft.com/office/drawing/2014/main" id="{7C5844C7-741C-1C4A-9552-5B39E54A06E8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71" y="787180"/>
            <a:ext cx="732865" cy="732864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E4E637D9-184E-554F-A328-E5A17AA9C871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551" y="1538456"/>
            <a:ext cx="732865" cy="732864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52E4FDB2-5BC1-BE40-9207-5DB2998CC997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74" y="788064"/>
            <a:ext cx="732865" cy="732864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DC50B64A-D234-BF44-BD6D-0BAE337D481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414" y="791936"/>
            <a:ext cx="732865" cy="732864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A78F0386-2B7C-2C42-893C-1D26A6E46A1C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4627" y="788632"/>
            <a:ext cx="732865" cy="73286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6D7BCFC-AED4-9A46-BA4F-9EAB0154DE67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759" y="3846107"/>
            <a:ext cx="715959" cy="71595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9EA010C-05A2-2844-AE01-7747C97723FE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046" y="3074136"/>
            <a:ext cx="715959" cy="7159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AD20555-26CE-D940-852B-88014003B7D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69" y="3092758"/>
            <a:ext cx="715959" cy="71595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FE6D468-CADF-154B-9AA5-8FC99E6A2CD1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10" y="3815112"/>
            <a:ext cx="715959" cy="7159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CD9795E-EEC7-E849-B5A8-017D691EB25D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91" y="3072515"/>
            <a:ext cx="715959" cy="71595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71BBF21-273F-3D40-B270-EA2F61E64B41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301" y="2316023"/>
            <a:ext cx="715959" cy="71595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E999AFFC-9DE9-EC45-B0E8-9EB386A914D7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12" y="1552441"/>
            <a:ext cx="715959" cy="71595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90339C5-2137-3B43-BCE4-1E74AA5BF20B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040" y="796086"/>
            <a:ext cx="715959" cy="71595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62D23620-6776-E74E-B7E5-09B420EC1397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25" y="2285571"/>
            <a:ext cx="715959" cy="71595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B2B06CDD-28DB-1242-985F-FC3A500C5BF1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1" y="2320942"/>
            <a:ext cx="715959" cy="71595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986222B8-BEB5-F14C-986A-E148E1F4DDB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48" y="1548618"/>
            <a:ext cx="715959" cy="715959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A6659371-A08B-7C4B-B25B-14D3C6889403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848" y="792126"/>
            <a:ext cx="715959" cy="71595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5167FEC-7D27-9F4A-873F-12C817D937A9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84" y="1564517"/>
            <a:ext cx="715959" cy="71595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3FCC0CD-1CD8-7B49-9236-B19A466931AF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2" y="810117"/>
            <a:ext cx="715959" cy="71595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3573F590-CE8A-5C42-A1CF-03DF5B6B4A1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3069401"/>
            <a:ext cx="715959" cy="71595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268DF3E-9DD2-644B-BA95-EA73AA1FDC71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967" y="780039"/>
            <a:ext cx="715959" cy="715959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2351AED3-18D3-E240-B548-7C796ED9E7B1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1552213"/>
            <a:ext cx="715959" cy="71595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B07ACDDE-0C87-E440-8C7B-98EDCC33FF9E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986" y="2314228"/>
            <a:ext cx="715959" cy="71595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09EF3BB-E326-4A40-BAF1-1EB5C69CD706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84" y="3076693"/>
            <a:ext cx="715959" cy="71595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077D967B-099D-724A-A090-582C84DE45D9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98" y="2313296"/>
            <a:ext cx="715959" cy="71595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D070DDC2-EDAF-184E-BA66-C3E6766BECA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344" y="3840852"/>
            <a:ext cx="731236" cy="729482"/>
          </a:xfrm>
          <a:prstGeom prst="rect">
            <a:avLst/>
          </a:prstGeom>
        </p:spPr>
      </p:pic>
      <p:pic>
        <p:nvPicPr>
          <p:cNvPr id="170" name="Picture 169" descr="Icon&#10;&#10;Description automatically generated">
            <a:extLst>
              <a:ext uri="{FF2B5EF4-FFF2-40B4-BE49-F238E27FC236}">
                <a16:creationId xmlns:a16="http://schemas.microsoft.com/office/drawing/2014/main" id="{3F347A4F-8B9F-194C-8E3B-23C8203A1BB5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29" y="3836847"/>
            <a:ext cx="732776" cy="732776"/>
          </a:xfrm>
          <a:prstGeom prst="rect">
            <a:avLst/>
          </a:prstGeom>
        </p:spPr>
      </p:pic>
      <p:pic>
        <p:nvPicPr>
          <p:cNvPr id="172" name="Picture 171" descr="Icon&#10;&#10;Description automatically generated">
            <a:extLst>
              <a:ext uri="{FF2B5EF4-FFF2-40B4-BE49-F238E27FC236}">
                <a16:creationId xmlns:a16="http://schemas.microsoft.com/office/drawing/2014/main" id="{F9A1A929-CD09-9648-8B47-FA5C635D2E06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112" y="3834742"/>
            <a:ext cx="715958" cy="715958"/>
          </a:xfrm>
          <a:prstGeom prst="rect">
            <a:avLst/>
          </a:prstGeom>
        </p:spPr>
      </p:pic>
      <p:pic>
        <p:nvPicPr>
          <p:cNvPr id="174" name="Picture 173" descr="A close up of a sign&#10;&#10;Description automatically generated">
            <a:extLst>
              <a:ext uri="{FF2B5EF4-FFF2-40B4-BE49-F238E27FC236}">
                <a16:creationId xmlns:a16="http://schemas.microsoft.com/office/drawing/2014/main" id="{81F6FC0E-5AE1-0741-A048-1B80D237B899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19" y="3846828"/>
            <a:ext cx="705056" cy="705056"/>
          </a:xfrm>
          <a:prstGeom prst="rect">
            <a:avLst/>
          </a:prstGeom>
        </p:spPr>
      </p:pic>
      <p:pic>
        <p:nvPicPr>
          <p:cNvPr id="176" name="Picture 175" descr="Icon&#10;&#10;Description automatically generated">
            <a:extLst>
              <a:ext uri="{FF2B5EF4-FFF2-40B4-BE49-F238E27FC236}">
                <a16:creationId xmlns:a16="http://schemas.microsoft.com/office/drawing/2014/main" id="{A8FE9F87-D7C5-854B-90B6-4DE50721EAD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471" y="4604061"/>
            <a:ext cx="688145" cy="688145"/>
          </a:xfrm>
          <a:prstGeom prst="rect">
            <a:avLst/>
          </a:prstGeom>
        </p:spPr>
      </p:pic>
      <p:pic>
        <p:nvPicPr>
          <p:cNvPr id="178" name="Picture 177" descr="Icon&#10;&#10;Description automatically generated">
            <a:extLst>
              <a:ext uri="{FF2B5EF4-FFF2-40B4-BE49-F238E27FC236}">
                <a16:creationId xmlns:a16="http://schemas.microsoft.com/office/drawing/2014/main" id="{6957B07E-9BB6-874B-881E-3C98B17A13E1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806" y="4582731"/>
            <a:ext cx="717367" cy="717367"/>
          </a:xfrm>
          <a:prstGeom prst="rect">
            <a:avLst/>
          </a:prstGeom>
        </p:spPr>
      </p:pic>
      <p:pic>
        <p:nvPicPr>
          <p:cNvPr id="180" name="Picture 179" descr="Icon&#10;&#10;Description automatically generated">
            <a:extLst>
              <a:ext uri="{FF2B5EF4-FFF2-40B4-BE49-F238E27FC236}">
                <a16:creationId xmlns:a16="http://schemas.microsoft.com/office/drawing/2014/main" id="{DE6B9A78-AA92-9A44-A206-7200A1F86FBF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49" y="3834007"/>
            <a:ext cx="715958" cy="715958"/>
          </a:xfrm>
          <a:prstGeom prst="rect">
            <a:avLst/>
          </a:prstGeom>
        </p:spPr>
      </p:pic>
      <p:pic>
        <p:nvPicPr>
          <p:cNvPr id="182" name="Picture 181" descr="Icon&#10;&#10;Description automatically generated">
            <a:extLst>
              <a:ext uri="{FF2B5EF4-FFF2-40B4-BE49-F238E27FC236}">
                <a16:creationId xmlns:a16="http://schemas.microsoft.com/office/drawing/2014/main" id="{2FF4A2A9-78EE-334A-9646-9F105407A940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51" y="3828265"/>
            <a:ext cx="721571" cy="719841"/>
          </a:xfrm>
          <a:prstGeom prst="rect">
            <a:avLst/>
          </a:prstGeom>
        </p:spPr>
      </p:pic>
      <p:pic>
        <p:nvPicPr>
          <p:cNvPr id="184" name="Picture 183" descr="A close up of a sign&#10;&#10;Description automatically generated">
            <a:extLst>
              <a:ext uri="{FF2B5EF4-FFF2-40B4-BE49-F238E27FC236}">
                <a16:creationId xmlns:a16="http://schemas.microsoft.com/office/drawing/2014/main" id="{B5051AA2-BC8E-3749-AA15-5E50F7D7F186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73" y="3830289"/>
            <a:ext cx="715958" cy="715958"/>
          </a:xfrm>
          <a:prstGeom prst="rect">
            <a:avLst/>
          </a:prstGeom>
        </p:spPr>
      </p:pic>
      <p:pic>
        <p:nvPicPr>
          <p:cNvPr id="186" name="Picture 185" descr="Icon&#10;&#10;Description automatically generated">
            <a:extLst>
              <a:ext uri="{FF2B5EF4-FFF2-40B4-BE49-F238E27FC236}">
                <a16:creationId xmlns:a16="http://schemas.microsoft.com/office/drawing/2014/main" id="{A3BF8419-2255-B340-BF39-94C6FFAC7B22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384" y="3830666"/>
            <a:ext cx="722354" cy="722354"/>
          </a:xfrm>
          <a:prstGeom prst="rect">
            <a:avLst/>
          </a:prstGeom>
        </p:spPr>
      </p:pic>
      <p:pic>
        <p:nvPicPr>
          <p:cNvPr id="188" name="Picture 187" descr="Icon&#10;&#10;Description automatically generated">
            <a:extLst>
              <a:ext uri="{FF2B5EF4-FFF2-40B4-BE49-F238E27FC236}">
                <a16:creationId xmlns:a16="http://schemas.microsoft.com/office/drawing/2014/main" id="{6ECF7960-2BC8-2C45-A62A-4C18EC9FD88E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511" y="4604023"/>
            <a:ext cx="713266" cy="713266"/>
          </a:xfrm>
          <a:prstGeom prst="rect">
            <a:avLst/>
          </a:prstGeom>
        </p:spPr>
      </p:pic>
      <p:pic>
        <p:nvPicPr>
          <p:cNvPr id="190" name="Picture 189" descr="Icon&#10;&#10;Description automatically generated">
            <a:extLst>
              <a:ext uri="{FF2B5EF4-FFF2-40B4-BE49-F238E27FC236}">
                <a16:creationId xmlns:a16="http://schemas.microsoft.com/office/drawing/2014/main" id="{42CAE215-7646-C84C-851D-EBCB55804293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787" y="4595816"/>
            <a:ext cx="732525" cy="732525"/>
          </a:xfrm>
          <a:prstGeom prst="rect">
            <a:avLst/>
          </a:prstGeom>
        </p:spPr>
      </p:pic>
      <p:pic>
        <p:nvPicPr>
          <p:cNvPr id="192" name="Picture 191" descr="A picture containing icon&#10;&#10;Description automatically generated">
            <a:extLst>
              <a:ext uri="{FF2B5EF4-FFF2-40B4-BE49-F238E27FC236}">
                <a16:creationId xmlns:a16="http://schemas.microsoft.com/office/drawing/2014/main" id="{7C14233E-B52F-5D40-91E2-412AF7584BB0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86" y="4596666"/>
            <a:ext cx="716265" cy="716265"/>
          </a:xfrm>
          <a:prstGeom prst="rect">
            <a:avLst/>
          </a:prstGeom>
        </p:spPr>
      </p:pic>
      <p:pic>
        <p:nvPicPr>
          <p:cNvPr id="194" name="Picture 193" descr="Icon&#10;&#10;Description automatically generated">
            <a:extLst>
              <a:ext uri="{FF2B5EF4-FFF2-40B4-BE49-F238E27FC236}">
                <a16:creationId xmlns:a16="http://schemas.microsoft.com/office/drawing/2014/main" id="{08160D02-C1BE-7A40-8E2B-BD425FA25BA5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926" y="3832064"/>
            <a:ext cx="715958" cy="715958"/>
          </a:xfrm>
          <a:prstGeom prst="rect">
            <a:avLst/>
          </a:prstGeom>
        </p:spPr>
      </p:pic>
      <p:pic>
        <p:nvPicPr>
          <p:cNvPr id="196" name="Picture 195" descr="Icon&#10;&#10;Description automatically generated">
            <a:extLst>
              <a:ext uri="{FF2B5EF4-FFF2-40B4-BE49-F238E27FC236}">
                <a16:creationId xmlns:a16="http://schemas.microsoft.com/office/drawing/2014/main" id="{8ABEB532-1F38-B944-A8AB-E6FE2420347B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249" y="3836899"/>
            <a:ext cx="716122" cy="716122"/>
          </a:xfrm>
          <a:prstGeom prst="rect">
            <a:avLst/>
          </a:prstGeom>
        </p:spPr>
      </p:pic>
      <p:pic>
        <p:nvPicPr>
          <p:cNvPr id="198" name="Picture 197" descr="A picture containing icon&#10;&#10;Description automatically generated">
            <a:extLst>
              <a:ext uri="{FF2B5EF4-FFF2-40B4-BE49-F238E27FC236}">
                <a16:creationId xmlns:a16="http://schemas.microsoft.com/office/drawing/2014/main" id="{789D91F0-5532-F74D-9DEC-9958759742E5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19" y="4603056"/>
            <a:ext cx="719242" cy="719242"/>
          </a:xfrm>
          <a:prstGeom prst="rect">
            <a:avLst/>
          </a:prstGeom>
        </p:spPr>
      </p:pic>
      <p:pic>
        <p:nvPicPr>
          <p:cNvPr id="200" name="Picture 199" descr="A picture containing dark, sitting, front, computer&#10;&#10;Description automatically generated">
            <a:extLst>
              <a:ext uri="{FF2B5EF4-FFF2-40B4-BE49-F238E27FC236}">
                <a16:creationId xmlns:a16="http://schemas.microsoft.com/office/drawing/2014/main" id="{6B92E513-573E-7643-91C3-A0F779C5752B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1" y="4604497"/>
            <a:ext cx="714066" cy="71406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A1B04539-867E-9546-9AC2-2562BAC3CAC2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734" y="4605063"/>
            <a:ext cx="722114" cy="72211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2523A93F-983F-A64B-BC01-9E3C82A29DFD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00" y="4592644"/>
            <a:ext cx="741040" cy="741040"/>
          </a:xfrm>
          <a:prstGeom prst="rect">
            <a:avLst/>
          </a:prstGeom>
        </p:spPr>
      </p:pic>
      <p:pic>
        <p:nvPicPr>
          <p:cNvPr id="208" name="Picture 207" descr="A close up of a sign&#10;&#10;Description automatically generated">
            <a:extLst>
              <a:ext uri="{FF2B5EF4-FFF2-40B4-BE49-F238E27FC236}">
                <a16:creationId xmlns:a16="http://schemas.microsoft.com/office/drawing/2014/main" id="{C7C1BF39-B2ED-F642-AD8F-91D677CB4802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18" y="4594879"/>
            <a:ext cx="741750" cy="74175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1AE95163-18D0-4748-A019-B1AE4A7CD0BA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17" y="5377097"/>
            <a:ext cx="717309" cy="717309"/>
          </a:xfrm>
          <a:prstGeom prst="rect">
            <a:avLst/>
          </a:prstGeom>
        </p:spPr>
      </p:pic>
      <p:pic>
        <p:nvPicPr>
          <p:cNvPr id="212" name="Picture 211" descr="A close up of a sign&#10;&#10;Description automatically generated">
            <a:extLst>
              <a:ext uri="{FF2B5EF4-FFF2-40B4-BE49-F238E27FC236}">
                <a16:creationId xmlns:a16="http://schemas.microsoft.com/office/drawing/2014/main" id="{4F088293-9617-144A-B2E9-E9B74BD175A8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119" y="5382169"/>
            <a:ext cx="696743" cy="696743"/>
          </a:xfrm>
          <a:prstGeom prst="rect">
            <a:avLst/>
          </a:prstGeom>
        </p:spPr>
      </p:pic>
      <p:pic>
        <p:nvPicPr>
          <p:cNvPr id="214" name="Picture 213" descr="Icon&#10;&#10;Description automatically generated">
            <a:extLst>
              <a:ext uri="{FF2B5EF4-FFF2-40B4-BE49-F238E27FC236}">
                <a16:creationId xmlns:a16="http://schemas.microsoft.com/office/drawing/2014/main" id="{2D931BD4-0050-0248-891A-0A19F88325EC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23" y="5379401"/>
            <a:ext cx="715005" cy="715005"/>
          </a:xfrm>
          <a:prstGeom prst="rect">
            <a:avLst/>
          </a:prstGeom>
        </p:spPr>
      </p:pic>
      <p:pic>
        <p:nvPicPr>
          <p:cNvPr id="216" name="Picture 215" descr="Icon&#10;&#10;Description automatically generated">
            <a:extLst>
              <a:ext uri="{FF2B5EF4-FFF2-40B4-BE49-F238E27FC236}">
                <a16:creationId xmlns:a16="http://schemas.microsoft.com/office/drawing/2014/main" id="{B1258E8F-5D5D-CD4D-9BD6-6227AF6AD22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41" y="5374701"/>
            <a:ext cx="736247" cy="73624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E42D44CF-FB55-7A4A-9374-75ED25B4147D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996" y="4594660"/>
            <a:ext cx="728316" cy="728316"/>
          </a:xfrm>
          <a:prstGeom prst="rect">
            <a:avLst/>
          </a:prstGeom>
        </p:spPr>
      </p:pic>
      <p:pic>
        <p:nvPicPr>
          <p:cNvPr id="220" name="Picture 219" descr="Icon&#10;&#10;Description automatically generated">
            <a:extLst>
              <a:ext uri="{FF2B5EF4-FFF2-40B4-BE49-F238E27FC236}">
                <a16:creationId xmlns:a16="http://schemas.microsoft.com/office/drawing/2014/main" id="{A9465F66-5710-054C-A5A8-CB80D5FE5A81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776" y="4599912"/>
            <a:ext cx="708912" cy="708912"/>
          </a:xfrm>
          <a:prstGeom prst="rect">
            <a:avLst/>
          </a:prstGeom>
        </p:spPr>
      </p:pic>
      <p:pic>
        <p:nvPicPr>
          <p:cNvPr id="222" name="Picture 221" descr="Text, logo&#10;&#10;Description automatically generated">
            <a:extLst>
              <a:ext uri="{FF2B5EF4-FFF2-40B4-BE49-F238E27FC236}">
                <a16:creationId xmlns:a16="http://schemas.microsoft.com/office/drawing/2014/main" id="{4D2280AA-E952-454A-BA62-31D524B4CD7B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1" y="5318704"/>
            <a:ext cx="760208" cy="760208"/>
          </a:xfrm>
          <a:prstGeom prst="rect">
            <a:avLst/>
          </a:prstGeom>
        </p:spPr>
      </p:pic>
      <p:pic>
        <p:nvPicPr>
          <p:cNvPr id="224" name="Picture 223" descr="Icon&#10;&#10;Description automatically generated">
            <a:extLst>
              <a:ext uri="{FF2B5EF4-FFF2-40B4-BE49-F238E27FC236}">
                <a16:creationId xmlns:a16="http://schemas.microsoft.com/office/drawing/2014/main" id="{9BFC7450-AC2E-C14F-9751-29143D04D22B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18" y="5371493"/>
            <a:ext cx="712544" cy="712544"/>
          </a:xfrm>
          <a:prstGeom prst="rect">
            <a:avLst/>
          </a:prstGeom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F1D4DE50-5A59-8D45-9595-0483859D676A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40" y="5374173"/>
            <a:ext cx="709779" cy="709779"/>
          </a:xfrm>
          <a:prstGeom prst="rect">
            <a:avLst/>
          </a:prstGeom>
        </p:spPr>
      </p:pic>
      <p:pic>
        <p:nvPicPr>
          <p:cNvPr id="228" name="Picture 227" descr="Icon&#10;&#10;Description automatically generated">
            <a:extLst>
              <a:ext uri="{FF2B5EF4-FFF2-40B4-BE49-F238E27FC236}">
                <a16:creationId xmlns:a16="http://schemas.microsoft.com/office/drawing/2014/main" id="{793B9124-13C2-5149-93F0-26906002B1C0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97" y="5353149"/>
            <a:ext cx="738551" cy="738551"/>
          </a:xfrm>
          <a:prstGeom prst="rect">
            <a:avLst/>
          </a:prstGeom>
        </p:spPr>
      </p:pic>
      <p:pic>
        <p:nvPicPr>
          <p:cNvPr id="230" name="Picture 229" descr="A picture containing logo&#10;&#10;Description automatically generated">
            <a:extLst>
              <a:ext uri="{FF2B5EF4-FFF2-40B4-BE49-F238E27FC236}">
                <a16:creationId xmlns:a16="http://schemas.microsoft.com/office/drawing/2014/main" id="{778A6681-1181-2242-9BA3-2238872D3595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20" y="5370542"/>
            <a:ext cx="718055" cy="718055"/>
          </a:xfrm>
          <a:prstGeom prst="rect">
            <a:avLst/>
          </a:prstGeom>
        </p:spPr>
      </p:pic>
      <p:pic>
        <p:nvPicPr>
          <p:cNvPr id="232" name="Picture 231" descr="Icon&#10;&#10;Description automatically generated">
            <a:extLst>
              <a:ext uri="{FF2B5EF4-FFF2-40B4-BE49-F238E27FC236}">
                <a16:creationId xmlns:a16="http://schemas.microsoft.com/office/drawing/2014/main" id="{4E16388A-6172-9B4A-B749-C08C951D798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138" y="5370349"/>
            <a:ext cx="721689" cy="721689"/>
          </a:xfrm>
          <a:prstGeom prst="rect">
            <a:avLst/>
          </a:prstGeom>
        </p:spPr>
      </p:pic>
      <p:pic>
        <p:nvPicPr>
          <p:cNvPr id="234" name="Picture 233" descr="Icon&#10;&#10;Description automatically generated">
            <a:extLst>
              <a:ext uri="{FF2B5EF4-FFF2-40B4-BE49-F238E27FC236}">
                <a16:creationId xmlns:a16="http://schemas.microsoft.com/office/drawing/2014/main" id="{81C4667D-989D-3042-B3F4-6DA21680F3A8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4" y="5375702"/>
            <a:ext cx="706719" cy="706719"/>
          </a:xfrm>
          <a:prstGeom prst="rect">
            <a:avLst/>
          </a:prstGeom>
        </p:spPr>
      </p:pic>
      <p:pic>
        <p:nvPicPr>
          <p:cNvPr id="236" name="Picture 235" descr="Icon&#10;&#10;Description automatically generated">
            <a:extLst>
              <a:ext uri="{FF2B5EF4-FFF2-40B4-BE49-F238E27FC236}">
                <a16:creationId xmlns:a16="http://schemas.microsoft.com/office/drawing/2014/main" id="{EB78D6E5-E0CB-A642-AA19-37E9D5BF5FAA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286" y="5380172"/>
            <a:ext cx="706718" cy="706718"/>
          </a:xfrm>
          <a:prstGeom prst="rect">
            <a:avLst/>
          </a:prstGeom>
        </p:spPr>
      </p:pic>
      <p:pic>
        <p:nvPicPr>
          <p:cNvPr id="238" name="Picture 237" descr="A stop sign at night&#10;&#10;Description automatically generated">
            <a:extLst>
              <a:ext uri="{FF2B5EF4-FFF2-40B4-BE49-F238E27FC236}">
                <a16:creationId xmlns:a16="http://schemas.microsoft.com/office/drawing/2014/main" id="{0EE755B3-6C1F-A44C-B135-04D2260E7A33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72" y="3839983"/>
            <a:ext cx="709158" cy="709158"/>
          </a:xfrm>
          <a:prstGeom prst="rect">
            <a:avLst/>
          </a:prstGeom>
        </p:spPr>
      </p:pic>
      <p:pic>
        <p:nvPicPr>
          <p:cNvPr id="240" name="Picture 239" descr="Icon&#10;&#10;Description automatically generated">
            <a:extLst>
              <a:ext uri="{FF2B5EF4-FFF2-40B4-BE49-F238E27FC236}">
                <a16:creationId xmlns:a16="http://schemas.microsoft.com/office/drawing/2014/main" id="{B3DB78D3-107C-D743-85A1-2AFB22D1076D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213" y="3079953"/>
            <a:ext cx="715958" cy="715958"/>
          </a:xfrm>
          <a:prstGeom prst="rect">
            <a:avLst/>
          </a:prstGeom>
        </p:spPr>
      </p:pic>
      <p:pic>
        <p:nvPicPr>
          <p:cNvPr id="242" name="Picture 241" descr="A sign in the dark&#10;&#10;Description automatically generated">
            <a:extLst>
              <a:ext uri="{FF2B5EF4-FFF2-40B4-BE49-F238E27FC236}">
                <a16:creationId xmlns:a16="http://schemas.microsoft.com/office/drawing/2014/main" id="{20221413-B797-F84B-91A0-882D5AE4BC75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55" y="1549231"/>
            <a:ext cx="703790" cy="703790"/>
          </a:xfrm>
          <a:prstGeom prst="rect">
            <a:avLst/>
          </a:prstGeom>
        </p:spPr>
      </p:pic>
      <p:pic>
        <p:nvPicPr>
          <p:cNvPr id="244" name="Picture 243" descr="Icon&#10;&#10;Description automatically generated">
            <a:extLst>
              <a:ext uri="{FF2B5EF4-FFF2-40B4-BE49-F238E27FC236}">
                <a16:creationId xmlns:a16="http://schemas.microsoft.com/office/drawing/2014/main" id="{2A514EC0-594B-004D-8488-6BFD049EE99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2320495"/>
            <a:ext cx="701431" cy="701431"/>
          </a:xfrm>
          <a:prstGeom prst="rect">
            <a:avLst/>
          </a:prstGeom>
        </p:spPr>
      </p:pic>
      <p:pic>
        <p:nvPicPr>
          <p:cNvPr id="246" name="Picture 245" descr="Icon&#10;&#10;Description automatically generated">
            <a:extLst>
              <a:ext uri="{FF2B5EF4-FFF2-40B4-BE49-F238E27FC236}">
                <a16:creationId xmlns:a16="http://schemas.microsoft.com/office/drawing/2014/main" id="{446200FA-F523-5C4B-9C9B-D543BAB5521F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784" y="5378633"/>
            <a:ext cx="706718" cy="706718"/>
          </a:xfrm>
          <a:prstGeom prst="rect">
            <a:avLst/>
          </a:prstGeom>
        </p:spPr>
      </p:pic>
      <p:pic>
        <p:nvPicPr>
          <p:cNvPr id="248" name="Picture 247" descr="Icon&#10;&#10;Description automatically generated">
            <a:extLst>
              <a:ext uri="{FF2B5EF4-FFF2-40B4-BE49-F238E27FC236}">
                <a16:creationId xmlns:a16="http://schemas.microsoft.com/office/drawing/2014/main" id="{F05F47C9-DBD9-7645-8A60-F20815111C1C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4614753"/>
            <a:ext cx="699524" cy="699524"/>
          </a:xfrm>
          <a:prstGeom prst="rect">
            <a:avLst/>
          </a:prstGeom>
        </p:spPr>
      </p:pic>
      <p:pic>
        <p:nvPicPr>
          <p:cNvPr id="250" name="Picture 249" descr="Icon&#10;&#10;Description automatically generated">
            <a:extLst>
              <a:ext uri="{FF2B5EF4-FFF2-40B4-BE49-F238E27FC236}">
                <a16:creationId xmlns:a16="http://schemas.microsoft.com/office/drawing/2014/main" id="{BE445C3B-3D07-1E45-B921-0B46E9D2CFC9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162" y="800240"/>
            <a:ext cx="715959" cy="715959"/>
          </a:xfrm>
          <a:prstGeom prst="rect">
            <a:avLst/>
          </a:prstGeom>
        </p:spPr>
      </p:pic>
      <p:pic>
        <p:nvPicPr>
          <p:cNvPr id="251" name="Picture 250" descr="Icon&#10;&#10;Description automatically generated">
            <a:extLst>
              <a:ext uri="{FF2B5EF4-FFF2-40B4-BE49-F238E27FC236}">
                <a16:creationId xmlns:a16="http://schemas.microsoft.com/office/drawing/2014/main" id="{48717B73-0534-B045-8765-045D30709B84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80" y="782409"/>
            <a:ext cx="752735" cy="752735"/>
          </a:xfrm>
          <a:prstGeom prst="rect">
            <a:avLst/>
          </a:prstGeom>
        </p:spPr>
      </p:pic>
      <p:pic>
        <p:nvPicPr>
          <p:cNvPr id="252" name="Picture 251" descr="Icon&#10;&#10;Description automatically generated">
            <a:extLst>
              <a:ext uri="{FF2B5EF4-FFF2-40B4-BE49-F238E27FC236}">
                <a16:creationId xmlns:a16="http://schemas.microsoft.com/office/drawing/2014/main" id="{9A5F4389-6697-6C43-98B8-44AF5BBDC92F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075" y="1553352"/>
            <a:ext cx="745114" cy="745114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B114C1CB-87F5-1D41-B170-211AC8A74B1C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88" y="3043682"/>
            <a:ext cx="760421" cy="7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75FCAB-7093-C647-95FD-BA49A652EA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21" y="791133"/>
            <a:ext cx="723120" cy="72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4EB60-74FF-5643-9E67-6B786414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13" y="794556"/>
            <a:ext cx="721952" cy="72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4E3C4E-39BC-9542-B8DC-24E116C096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92" y="788530"/>
            <a:ext cx="733203" cy="733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2B4F72-40D8-3344-B501-91EB882B52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85" y="787754"/>
            <a:ext cx="728753" cy="728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ADCA2C-428C-9D49-9112-9C841B0668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456" y="775949"/>
            <a:ext cx="753860" cy="7538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B9C086-68EB-CD46-AFF8-6547D80C3A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94" y="796584"/>
            <a:ext cx="721952" cy="721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183EC0-654E-A742-8977-2FF990ED33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92" y="767680"/>
            <a:ext cx="765476" cy="767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50C802-F7F1-AF44-9D68-13BA2D4184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84" y="793108"/>
            <a:ext cx="734032" cy="734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3C8BC5-5D8B-FD44-A9B5-231C344D78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67" y="1541895"/>
            <a:ext cx="738584" cy="7385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FD6437-10C5-CA49-8E32-E6FC5977A93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36" y="743512"/>
            <a:ext cx="834842" cy="836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B582E5-1F46-4040-A7B4-D93D8DA5464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7" y="767680"/>
            <a:ext cx="748827" cy="7488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145EF3-A12E-8340-835B-ED24E45E141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360" y="796989"/>
            <a:ext cx="729978" cy="72822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E81401-A3A8-B54A-8D8A-2575113E3FF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2" y="802473"/>
            <a:ext cx="715958" cy="7159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FA9A7D-2DBB-F340-8E77-77BF00DD920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946" y="1556709"/>
            <a:ext cx="737279" cy="73551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937696-E6F9-6943-9C52-E036BCE76CB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3" y="1552944"/>
            <a:ext cx="723688" cy="721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EF0A11-06D5-A444-AC8B-F8A1357795F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87" y="781015"/>
            <a:ext cx="724121" cy="7241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706787-B8A8-0A48-8B26-983DD07ACD0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030" y="1625411"/>
            <a:ext cx="698614" cy="6986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9ED2723-2D38-8741-BF85-7648FD40559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955" y="1527284"/>
            <a:ext cx="773520" cy="773520"/>
          </a:xfrm>
          <a:prstGeom prst="rect">
            <a:avLst/>
          </a:prstGeom>
        </p:spPr>
      </p:pic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732DA8FB-CF27-974B-B38E-AE9E1012854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280" y="1614347"/>
            <a:ext cx="713844" cy="7138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1C59D32-2D18-9C4D-8348-A582D0E4325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52" y="1555830"/>
            <a:ext cx="718005" cy="718005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22B4031F-B875-8D4F-84AC-450B6FAFEBD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05" y="1549928"/>
            <a:ext cx="737279" cy="7372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7843965E-BD77-7C44-B14A-1362CE680709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81" y="2280479"/>
            <a:ext cx="746613" cy="7448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483F1FA-694A-E04F-9284-A9B8EBDE8EAC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800" y="1557575"/>
            <a:ext cx="699938" cy="69993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BA7C17C-EC57-2F4F-9880-B2F4B4AA53B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123" y="1528433"/>
            <a:ext cx="770981" cy="770981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E0CF9ADD-A16F-A844-BEB2-131D5E7DA382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921" y="1534997"/>
            <a:ext cx="739743" cy="7397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FDF4147-DFC0-CD47-8DFE-9D2FB0BDEF0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95" y="1548062"/>
            <a:ext cx="743261" cy="74326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BB6E3C7-9BE4-4F42-A073-3CCF1D8FAE92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736" y="2308186"/>
            <a:ext cx="738139" cy="73813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CB24005-2E4F-6348-A6AB-D2D9FF6CCE8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81" y="2319475"/>
            <a:ext cx="692348" cy="69234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2B40DE0-A77B-6742-8D48-533433B2371A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24" y="2298519"/>
            <a:ext cx="726392" cy="72639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DDD6EBC-8CE8-AE46-B6EA-7A6E86521B7E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568" y="3029588"/>
            <a:ext cx="753424" cy="75342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72C02AB-C9C4-C045-9D3C-E64755ED74CB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29" y="2290366"/>
            <a:ext cx="733874" cy="7338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22E3D77-0719-C047-AA6B-961CA16D9C24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01" y="2285310"/>
            <a:ext cx="742827" cy="74282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02BF38F0-24B4-D544-87AC-2D90AC3D4AE4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502" y="2273835"/>
            <a:ext cx="763777" cy="76377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C17068E-EE92-FA47-B583-759C58BDA2D6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04" y="2301687"/>
            <a:ext cx="728941" cy="72894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EE8CE99-576D-6E48-B92F-9CD78CBC7B85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4" y="2316759"/>
            <a:ext cx="714468" cy="71446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DA550151-1007-0C48-BD40-F8A21E65590E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546" y="1535908"/>
            <a:ext cx="737927" cy="73792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172EC11-F995-EF47-AD32-4DC5992483A8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34" y="2318418"/>
            <a:ext cx="712658" cy="71265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FE0A89F-BE85-5B4C-830B-5CAF0EA30358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03" y="2281480"/>
            <a:ext cx="754099" cy="754099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07F9C000-0792-464E-8432-C81C179F7DE0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29" y="3045534"/>
            <a:ext cx="753424" cy="753424"/>
          </a:xfrm>
          <a:prstGeom prst="rect">
            <a:avLst/>
          </a:prstGeom>
        </p:spPr>
      </p:pic>
      <p:pic>
        <p:nvPicPr>
          <p:cNvPr id="146" name="Picture 145" descr="Icon&#10;&#10;Description automatically generated">
            <a:extLst>
              <a:ext uri="{FF2B5EF4-FFF2-40B4-BE49-F238E27FC236}">
                <a16:creationId xmlns:a16="http://schemas.microsoft.com/office/drawing/2014/main" id="{E5F1FBCB-F697-8D44-A17E-94DBC8CF34AE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11" y="3061262"/>
            <a:ext cx="760208" cy="76020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59BB89E-4497-6B40-AC4F-71266E2FA29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21" y="3054706"/>
            <a:ext cx="747632" cy="74763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F94A7C9-B1FA-804B-BE7F-DE421761B634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4" y="2289157"/>
            <a:ext cx="776196" cy="776196"/>
          </a:xfrm>
          <a:prstGeom prst="rect">
            <a:avLst/>
          </a:prstGeom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88957EE2-DFCB-F144-A83B-58E8D1F1CA3D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14" y="3058489"/>
            <a:ext cx="760145" cy="760145"/>
          </a:xfrm>
          <a:prstGeom prst="rect">
            <a:avLst/>
          </a:prstGeom>
        </p:spPr>
      </p:pic>
      <p:pic>
        <p:nvPicPr>
          <p:cNvPr id="161" name="Picture 160" descr="Text, icon&#10;&#10;Description automatically generated">
            <a:extLst>
              <a:ext uri="{FF2B5EF4-FFF2-40B4-BE49-F238E27FC236}">
                <a16:creationId xmlns:a16="http://schemas.microsoft.com/office/drawing/2014/main" id="{E763559A-962D-F84E-999A-BD3F95F6759A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18" y="5387458"/>
            <a:ext cx="731344" cy="731344"/>
          </a:xfrm>
          <a:prstGeom prst="rect">
            <a:avLst/>
          </a:prstGeom>
        </p:spPr>
      </p:pic>
      <p:pic>
        <p:nvPicPr>
          <p:cNvPr id="165" name="Picture 164" descr="Icon&#10;&#10;Description automatically generated">
            <a:extLst>
              <a:ext uri="{FF2B5EF4-FFF2-40B4-BE49-F238E27FC236}">
                <a16:creationId xmlns:a16="http://schemas.microsoft.com/office/drawing/2014/main" id="{2A3FFFD3-E38C-1C49-A0CC-D0E857D06AED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77" y="3085806"/>
            <a:ext cx="702607" cy="70260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848D0394-3719-2945-AD0F-9E6042AB2783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24" y="3041584"/>
            <a:ext cx="753695" cy="75369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F78CCD2-93C8-0340-84F8-55487E887E2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004" y="3028137"/>
            <a:ext cx="747664" cy="74766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1AAB9606-8E7E-6F47-8974-AA7D63998482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02" y="3054698"/>
            <a:ext cx="752096" cy="752096"/>
          </a:xfrm>
          <a:prstGeom prst="rect">
            <a:avLst/>
          </a:prstGeom>
        </p:spPr>
      </p:pic>
      <p:pic>
        <p:nvPicPr>
          <p:cNvPr id="181" name="Picture 180" descr="Icon&#10;&#10;Description automatically generated">
            <a:extLst>
              <a:ext uri="{FF2B5EF4-FFF2-40B4-BE49-F238E27FC236}">
                <a16:creationId xmlns:a16="http://schemas.microsoft.com/office/drawing/2014/main" id="{3C1BCDED-2C5A-054E-BE38-6F5C52AA2D07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436" y="3069590"/>
            <a:ext cx="733068" cy="733068"/>
          </a:xfrm>
          <a:prstGeom prst="rect">
            <a:avLst/>
          </a:prstGeom>
        </p:spPr>
      </p:pic>
      <p:pic>
        <p:nvPicPr>
          <p:cNvPr id="185" name="Picture 184" descr="Icon&#10;&#10;Description automatically generated">
            <a:extLst>
              <a:ext uri="{FF2B5EF4-FFF2-40B4-BE49-F238E27FC236}">
                <a16:creationId xmlns:a16="http://schemas.microsoft.com/office/drawing/2014/main" id="{000D1701-F533-1043-BC08-4944577D759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87" y="3059574"/>
            <a:ext cx="748449" cy="748449"/>
          </a:xfrm>
          <a:prstGeom prst="rect">
            <a:avLst/>
          </a:prstGeom>
        </p:spPr>
      </p:pic>
      <p:pic>
        <p:nvPicPr>
          <p:cNvPr id="189" name="Picture 188" descr="Icon&#10;&#10;Description automatically generated">
            <a:extLst>
              <a:ext uri="{FF2B5EF4-FFF2-40B4-BE49-F238E27FC236}">
                <a16:creationId xmlns:a16="http://schemas.microsoft.com/office/drawing/2014/main" id="{33903D40-7CEC-774F-97D6-8BB77E4F6B0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471" y="3060538"/>
            <a:ext cx="721553" cy="721553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2EBBE12-3549-024B-A158-C3287C8FEC42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026" y="3817286"/>
            <a:ext cx="726286" cy="726286"/>
          </a:xfrm>
          <a:prstGeom prst="rect">
            <a:avLst/>
          </a:prstGeom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89AF1E2D-6197-1342-ADBE-2A3A980FA3B4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156" y="2286007"/>
            <a:ext cx="737088" cy="737088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E1F11C76-D0A7-A946-8EB7-99458B61850F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892" y="3836737"/>
            <a:ext cx="706835" cy="706835"/>
          </a:xfrm>
          <a:prstGeom prst="rect">
            <a:avLst/>
          </a:prstGeom>
        </p:spPr>
      </p:pic>
      <p:pic>
        <p:nvPicPr>
          <p:cNvPr id="205" name="Picture 204" descr="Icon&#10;&#10;Description automatically generated">
            <a:extLst>
              <a:ext uri="{FF2B5EF4-FFF2-40B4-BE49-F238E27FC236}">
                <a16:creationId xmlns:a16="http://schemas.microsoft.com/office/drawing/2014/main" id="{74FFB6CD-A485-F749-A40D-9E6E95C5D370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285" y="3049277"/>
            <a:ext cx="769357" cy="769357"/>
          </a:xfrm>
          <a:prstGeom prst="rect">
            <a:avLst/>
          </a:prstGeom>
        </p:spPr>
      </p:pic>
      <p:pic>
        <p:nvPicPr>
          <p:cNvPr id="207" name="Picture 206" descr="Icon&#10;&#10;Description automatically generated">
            <a:extLst>
              <a:ext uri="{FF2B5EF4-FFF2-40B4-BE49-F238E27FC236}">
                <a16:creationId xmlns:a16="http://schemas.microsoft.com/office/drawing/2014/main" id="{E74A8711-0142-B647-A3BE-360EDD1E5CAE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470" y="3817667"/>
            <a:ext cx="752799" cy="752799"/>
          </a:xfrm>
          <a:prstGeom prst="rect">
            <a:avLst/>
          </a:prstGeom>
        </p:spPr>
      </p:pic>
      <p:pic>
        <p:nvPicPr>
          <p:cNvPr id="211" name="Picture 2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B66E903-EBE8-B44B-AD2D-EC7DA4A1839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56" y="3813868"/>
            <a:ext cx="764452" cy="764452"/>
          </a:xfrm>
          <a:prstGeom prst="rect">
            <a:avLst/>
          </a:prstGeom>
        </p:spPr>
      </p:pic>
      <p:pic>
        <p:nvPicPr>
          <p:cNvPr id="215" name="Picture 214" descr="A picture containing text&#10;&#10;Description automatically generated">
            <a:extLst>
              <a:ext uri="{FF2B5EF4-FFF2-40B4-BE49-F238E27FC236}">
                <a16:creationId xmlns:a16="http://schemas.microsoft.com/office/drawing/2014/main" id="{BF820F10-7698-FB41-9B0E-34C6FB2F805D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66" y="3831512"/>
            <a:ext cx="738321" cy="738321"/>
          </a:xfrm>
          <a:prstGeom prst="rect">
            <a:avLst/>
          </a:prstGeom>
        </p:spPr>
      </p:pic>
      <p:pic>
        <p:nvPicPr>
          <p:cNvPr id="219" name="Picture 218" descr="Icon&#10;&#10;Description automatically generated">
            <a:extLst>
              <a:ext uri="{FF2B5EF4-FFF2-40B4-BE49-F238E27FC236}">
                <a16:creationId xmlns:a16="http://schemas.microsoft.com/office/drawing/2014/main" id="{0911908E-5626-6843-A5BC-0388FC1F2CA3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69" y="3824561"/>
            <a:ext cx="738218" cy="738218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F53EFC82-8449-8C42-A60C-FE1283C18B20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10" y="3797823"/>
            <a:ext cx="757765" cy="757765"/>
          </a:xfrm>
          <a:prstGeom prst="rect">
            <a:avLst/>
          </a:prstGeom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:a16="http://schemas.microsoft.com/office/drawing/2014/main" id="{8FCD87B9-8678-2344-946E-38E3B411EDF7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28" y="3835962"/>
            <a:ext cx="736791" cy="736791"/>
          </a:xfrm>
          <a:prstGeom prst="rect">
            <a:avLst/>
          </a:prstGeom>
        </p:spPr>
      </p:pic>
      <p:pic>
        <p:nvPicPr>
          <p:cNvPr id="231" name="Picture 230" descr="Icon&#10;&#10;Description automatically generated">
            <a:extLst>
              <a:ext uri="{FF2B5EF4-FFF2-40B4-BE49-F238E27FC236}">
                <a16:creationId xmlns:a16="http://schemas.microsoft.com/office/drawing/2014/main" id="{0F042565-C1F6-074D-9B56-D035D1F5CB3C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974" y="3828631"/>
            <a:ext cx="721553" cy="721553"/>
          </a:xfrm>
          <a:prstGeom prst="rect">
            <a:avLst/>
          </a:prstGeom>
        </p:spPr>
      </p:pic>
      <p:pic>
        <p:nvPicPr>
          <p:cNvPr id="235" name="Picture 234" descr="Icon&#10;&#10;Description automatically generated">
            <a:extLst>
              <a:ext uri="{FF2B5EF4-FFF2-40B4-BE49-F238E27FC236}">
                <a16:creationId xmlns:a16="http://schemas.microsoft.com/office/drawing/2014/main" id="{81EB06B3-53E0-DC45-8CC2-D24314FA837F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7" y="3829712"/>
            <a:ext cx="721675" cy="721675"/>
          </a:xfrm>
          <a:prstGeom prst="rect">
            <a:avLst/>
          </a:prstGeom>
        </p:spPr>
      </p:pic>
      <p:pic>
        <p:nvPicPr>
          <p:cNvPr id="239" name="Picture 238" descr="Icon&#10;&#10;Description automatically generated">
            <a:extLst>
              <a:ext uri="{FF2B5EF4-FFF2-40B4-BE49-F238E27FC236}">
                <a16:creationId xmlns:a16="http://schemas.microsoft.com/office/drawing/2014/main" id="{F4A6B935-C44C-1240-9106-00F09E4C8F2C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301" y="3825799"/>
            <a:ext cx="721553" cy="721553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5DFFEED0-E9A6-AE47-81D1-5AE0AFD791F0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86" y="4600177"/>
            <a:ext cx="730480" cy="730480"/>
          </a:xfrm>
          <a:prstGeom prst="rect">
            <a:avLst/>
          </a:prstGeom>
        </p:spPr>
      </p:pic>
      <p:pic>
        <p:nvPicPr>
          <p:cNvPr id="247" name="Picture 246" descr="A sign on a pole&#10;&#10;Description automatically generated">
            <a:extLst>
              <a:ext uri="{FF2B5EF4-FFF2-40B4-BE49-F238E27FC236}">
                <a16:creationId xmlns:a16="http://schemas.microsoft.com/office/drawing/2014/main" id="{31A4D0FA-693C-5D45-B040-8B71969A192B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18" y="4603050"/>
            <a:ext cx="730480" cy="730480"/>
          </a:xfrm>
          <a:prstGeom prst="rect">
            <a:avLst/>
          </a:prstGeom>
        </p:spPr>
      </p:pic>
      <p:pic>
        <p:nvPicPr>
          <p:cNvPr id="251" name="Picture 250" descr="A picture containing icon&#10;&#10;Description automatically generated">
            <a:extLst>
              <a:ext uri="{FF2B5EF4-FFF2-40B4-BE49-F238E27FC236}">
                <a16:creationId xmlns:a16="http://schemas.microsoft.com/office/drawing/2014/main" id="{BA5116E3-6990-824E-ABF9-D30A3C053EA6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97" y="3857760"/>
            <a:ext cx="685811" cy="685811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2F3A1210-0C0A-F940-9119-1BBB72751EB7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9" y="3823388"/>
            <a:ext cx="733683" cy="733683"/>
          </a:xfrm>
          <a:prstGeom prst="rect">
            <a:avLst/>
          </a:prstGeom>
        </p:spPr>
      </p:pic>
      <p:pic>
        <p:nvPicPr>
          <p:cNvPr id="255" name="Picture 254" descr="Text, logo&#10;&#10;Description automatically generated">
            <a:extLst>
              <a:ext uri="{FF2B5EF4-FFF2-40B4-BE49-F238E27FC236}">
                <a16:creationId xmlns:a16="http://schemas.microsoft.com/office/drawing/2014/main" id="{BCA4DF55-E578-CD46-8666-5AC939297501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675" y="15088963"/>
            <a:ext cx="626729" cy="62672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6B5B4D5D-4DC3-C54D-8B73-07A50B9FD83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675" y="15238963"/>
            <a:ext cx="626729" cy="626729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E26556D5-3EA5-1B4C-8F28-49070EE1359F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8541" y="4595342"/>
            <a:ext cx="728642" cy="728642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AC4F658E-A141-D24A-BB63-28B906BCEC99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17388" y="4598943"/>
            <a:ext cx="730007" cy="730007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4FEE2C94-9499-5844-B8B0-6F6F9CCA6DB2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3970" y="4598205"/>
            <a:ext cx="719876" cy="719876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2883B547-00EA-F146-9A1E-3227C5D998FF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4926" y="5343352"/>
            <a:ext cx="754158" cy="754158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A92E6F60-F25B-7042-B635-9CD0943EBF66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9534" y="5361033"/>
            <a:ext cx="743865" cy="743865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84693E70-42D1-0D45-9D76-C389581649CB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450" y="5343352"/>
            <a:ext cx="754158" cy="754158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A98E863A-287E-4442-94E4-631E2FCE9D33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7167" y="4579409"/>
            <a:ext cx="754158" cy="754158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45086C8E-DBB9-7F42-A427-0E2EA3BB041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3166" y="4583233"/>
            <a:ext cx="754158" cy="754158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6AEBB5B6-D666-B248-88A9-3ED15F32B4B3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1455" y="4600532"/>
            <a:ext cx="713868" cy="713868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507B055D-581C-3046-98D0-7C24F965C1DF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9159" y="4611751"/>
            <a:ext cx="699897" cy="699897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D06572A6-5FDA-4044-8349-4212212A3BA1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1939" y="4593212"/>
            <a:ext cx="730939" cy="73093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D95DCB9F-2718-F64F-88D6-15496472C196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14" y="5365936"/>
            <a:ext cx="720810" cy="720810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4B678B6F-2560-264C-B868-FE54721EC5E3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201" y="5345054"/>
            <a:ext cx="754158" cy="754158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A499352-DB67-AB4F-96E1-38151E0FAFBF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22" y="5377140"/>
            <a:ext cx="708611" cy="708611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99BBE091-81A4-594B-9E74-273EF12F282C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8326" y="4591869"/>
            <a:ext cx="726212" cy="726212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0826AD44-366D-3745-AA29-AF1AD695BC94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7337" y="4573782"/>
            <a:ext cx="754158" cy="754158"/>
          </a:xfrm>
          <a:prstGeom prst="rect">
            <a:avLst/>
          </a:prstGeom>
        </p:spPr>
      </p:pic>
      <p:pic>
        <p:nvPicPr>
          <p:cNvPr id="337" name="Picture 336" descr="A picture containing icon&#10;&#10;Description automatically generated">
            <a:extLst>
              <a:ext uri="{FF2B5EF4-FFF2-40B4-BE49-F238E27FC236}">
                <a16:creationId xmlns:a16="http://schemas.microsoft.com/office/drawing/2014/main" id="{C2464283-F816-E94D-ABF8-7EB019B970A1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905" y="5378867"/>
            <a:ext cx="705219" cy="705219"/>
          </a:xfrm>
          <a:prstGeom prst="rect">
            <a:avLst/>
          </a:prstGeom>
        </p:spPr>
      </p:pic>
      <p:pic>
        <p:nvPicPr>
          <p:cNvPr id="345" name="Picture 344" descr="A close up of a sign&#10;&#10;Description automatically generated">
            <a:extLst>
              <a:ext uri="{FF2B5EF4-FFF2-40B4-BE49-F238E27FC236}">
                <a16:creationId xmlns:a16="http://schemas.microsoft.com/office/drawing/2014/main" id="{5DB88EAA-B88F-D24B-A608-28F710EC6EA1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852" y="5340166"/>
            <a:ext cx="797943" cy="797943"/>
          </a:xfrm>
          <a:prstGeom prst="rect">
            <a:avLst/>
          </a:prstGeom>
        </p:spPr>
      </p:pic>
      <p:pic>
        <p:nvPicPr>
          <p:cNvPr id="347" name="Picture 346" descr="Icon&#10;&#10;Description automatically generated">
            <a:extLst>
              <a:ext uri="{FF2B5EF4-FFF2-40B4-BE49-F238E27FC236}">
                <a16:creationId xmlns:a16="http://schemas.microsoft.com/office/drawing/2014/main" id="{5675014A-3EFF-BB4A-AEEC-7124BE86CB10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54" y="5344851"/>
            <a:ext cx="744863" cy="744863"/>
          </a:xfrm>
          <a:prstGeom prst="rect">
            <a:avLst/>
          </a:prstGeom>
        </p:spPr>
      </p:pic>
      <p:pic>
        <p:nvPicPr>
          <p:cNvPr id="349" name="Picture 348" descr="Logo&#10;&#10;Description automatically generated">
            <a:extLst>
              <a:ext uri="{FF2B5EF4-FFF2-40B4-BE49-F238E27FC236}">
                <a16:creationId xmlns:a16="http://schemas.microsoft.com/office/drawing/2014/main" id="{EF4E76D2-C0A3-1D47-AC7D-ED9B75677D1D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20" y="5360428"/>
            <a:ext cx="783179" cy="783179"/>
          </a:xfrm>
          <a:prstGeom prst="rect">
            <a:avLst/>
          </a:prstGeom>
        </p:spPr>
      </p:pic>
      <p:pic>
        <p:nvPicPr>
          <p:cNvPr id="351" name="Picture 350" descr="A close up of a sign&#10;&#10;Description automatically generated">
            <a:extLst>
              <a:ext uri="{FF2B5EF4-FFF2-40B4-BE49-F238E27FC236}">
                <a16:creationId xmlns:a16="http://schemas.microsoft.com/office/drawing/2014/main" id="{85594D86-F4E3-B64D-BF11-BDE14413887F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97" y="5354454"/>
            <a:ext cx="757555" cy="757555"/>
          </a:xfrm>
          <a:prstGeom prst="rect">
            <a:avLst/>
          </a:prstGeom>
        </p:spPr>
      </p:pic>
      <p:pic>
        <p:nvPicPr>
          <p:cNvPr id="355" name="Picture 354" descr="Icon&#10;&#10;Description automatically generated">
            <a:extLst>
              <a:ext uri="{FF2B5EF4-FFF2-40B4-BE49-F238E27FC236}">
                <a16:creationId xmlns:a16="http://schemas.microsoft.com/office/drawing/2014/main" id="{84209FCB-2957-6D47-8E66-8322B5AECAC5}"/>
              </a:ext>
            </a:extLst>
          </p:cNvPr>
          <p:cNvPicPr>
            <a:picLocks noChangeAspect="1"/>
          </p:cNvPicPr>
          <p:nvPr/>
        </p:nvPicPr>
        <p:blipFill>
          <a:blip r:embed="rId9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699" y="5370669"/>
            <a:ext cx="718047" cy="718047"/>
          </a:xfrm>
          <a:prstGeom prst="rect">
            <a:avLst/>
          </a:prstGeom>
        </p:spPr>
      </p:pic>
      <p:pic>
        <p:nvPicPr>
          <p:cNvPr id="367" name="Picture 366" descr="Icon&#10;&#10;Description automatically generated">
            <a:extLst>
              <a:ext uri="{FF2B5EF4-FFF2-40B4-BE49-F238E27FC236}">
                <a16:creationId xmlns:a16="http://schemas.microsoft.com/office/drawing/2014/main" id="{BB06ACB4-E883-6A45-A3D6-3FDB42CEBB49}"/>
              </a:ext>
            </a:extLst>
          </p:cNvPr>
          <p:cNvPicPr>
            <a:picLocks noChangeAspect="1"/>
          </p:cNvPicPr>
          <p:nvPr/>
        </p:nvPicPr>
        <p:blipFill>
          <a:blip r:embed="rId9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188" y="4563090"/>
            <a:ext cx="797943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45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BB66D33-611A-4285-B830-E6320BF5449B}"/>
              </a:ext>
            </a:extLst>
          </p:cNvPr>
          <p:cNvSpPr txBox="1">
            <a:spLocks/>
          </p:cNvSpPr>
          <p:nvPr/>
        </p:nvSpPr>
        <p:spPr>
          <a:xfrm>
            <a:off x="456930" y="5499986"/>
            <a:ext cx="10974916" cy="861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1400" dirty="0"/>
              <a:t>تصفح المزيد من خيارات الرسومات والصور:</a:t>
            </a:r>
            <a:endParaRPr lang="en-US" sz="1400" dirty="0"/>
          </a:p>
          <a:p>
            <a:pPr algn="r"/>
            <a:r>
              <a:rPr lang="en-US" sz="1400" dirty="0">
                <a:hlinkClick r:id="rId2"/>
              </a:rPr>
              <a:t>Presentation-Addon - Aramco (sapublichosting.com)</a:t>
            </a:r>
            <a:endParaRPr lang="en-US" sz="1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2FB47E0-FBC1-4FA9-A4CA-A9D984761B8C}"/>
              </a:ext>
            </a:extLst>
          </p:cNvPr>
          <p:cNvSpPr txBox="1">
            <a:spLocks/>
          </p:cNvSpPr>
          <p:nvPr/>
        </p:nvSpPr>
        <p:spPr>
          <a:xfrm>
            <a:off x="456930" y="5037455"/>
            <a:ext cx="10974916" cy="6554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487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EE32F4A-F17B-47C8-A6D8-B7B792C41A42}"/>
              </a:ext>
            </a:extLst>
          </p:cNvPr>
          <p:cNvSpPr txBox="1">
            <a:spLocks/>
          </p:cNvSpPr>
          <p:nvPr/>
        </p:nvSpPr>
        <p:spPr>
          <a:xfrm>
            <a:off x="304800" y="2484613"/>
            <a:ext cx="6223819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1749475C-9C24-4C0A-8603-0CD71E4E5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336" y="4736049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83877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BAB11FCE-E8D9-4D34-BF8C-7420D5587960}"/>
              </a:ext>
            </a:extLst>
          </p:cNvPr>
          <p:cNvSpPr txBox="1">
            <a:spLocks/>
          </p:cNvSpPr>
          <p:nvPr/>
        </p:nvSpPr>
        <p:spPr>
          <a:xfrm>
            <a:off x="304800" y="2484613"/>
            <a:ext cx="6223819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A04F536B-0086-44DD-9974-4B29E15FF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336" y="4736049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97637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F99E2126-396B-4A44-BC10-1C22276F26D1}"/>
              </a:ext>
            </a:extLst>
          </p:cNvPr>
          <p:cNvSpPr txBox="1">
            <a:spLocks/>
          </p:cNvSpPr>
          <p:nvPr/>
        </p:nvSpPr>
        <p:spPr>
          <a:xfrm>
            <a:off x="304800" y="2484613"/>
            <a:ext cx="6223819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5BC66259-EB04-4EF8-B729-5BEE2C64C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336" y="4736049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26097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5678E7F5-61EA-4EC7-8029-B72DE2F029A8}"/>
              </a:ext>
            </a:extLst>
          </p:cNvPr>
          <p:cNvSpPr txBox="1">
            <a:spLocks/>
          </p:cNvSpPr>
          <p:nvPr/>
        </p:nvSpPr>
        <p:spPr>
          <a:xfrm>
            <a:off x="304800" y="2484613"/>
            <a:ext cx="6223819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0B353806-9B30-4020-A4D1-1288E0E91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336" y="4736049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112429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7E4B8-C96A-BB45-BC3E-C22DF0E67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5245768" cy="6858000"/>
          </a:xfrm>
          <a:prstGeom prst="rect">
            <a:avLst/>
          </a:prstGeom>
        </p:spPr>
      </p:pic>
      <p:pic>
        <p:nvPicPr>
          <p:cNvPr id="10" name="Picture 9" descr="A-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919" y="711201"/>
            <a:ext cx="6376416" cy="5428488"/>
          </a:xfrm>
          <a:prstGeom prst="rect">
            <a:avLst/>
          </a:prstGeom>
        </p:spPr>
      </p:pic>
      <p:sp>
        <p:nvSpPr>
          <p:cNvPr id="13" name="Content Placeholder 41">
            <a:extLst>
              <a:ext uri="{FF2B5EF4-FFF2-40B4-BE49-F238E27FC236}">
                <a16:creationId xmlns:a16="http://schemas.microsoft.com/office/drawing/2014/main" id="{F2417926-6C30-47D3-AAA5-908F753751C7}"/>
              </a:ext>
            </a:extLst>
          </p:cNvPr>
          <p:cNvSpPr txBox="1">
            <a:spLocks/>
          </p:cNvSpPr>
          <p:nvPr/>
        </p:nvSpPr>
        <p:spPr>
          <a:xfrm>
            <a:off x="5742596" y="3515973"/>
            <a:ext cx="5871514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46EAC03E-E91B-4DFE-BD11-2D7B765D6119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3">
            <a:extLst>
              <a:ext uri="{FF2B5EF4-FFF2-40B4-BE49-F238E27FC236}">
                <a16:creationId xmlns:a16="http://schemas.microsoft.com/office/drawing/2014/main" id="{410D642D-FA4D-49A3-A1FA-7D5A3E4B730D}"/>
              </a:ext>
            </a:extLst>
          </p:cNvPr>
          <p:cNvSpPr txBox="1">
            <a:spLocks/>
          </p:cNvSpPr>
          <p:nvPr/>
        </p:nvSpPr>
        <p:spPr>
          <a:xfrm>
            <a:off x="7089091" y="10795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2469064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18975</TotalTime>
  <Words>2053</Words>
  <Application>Microsoft Office PowerPoint</Application>
  <PresentationFormat>Widescreen</PresentationFormat>
  <Paragraphs>437</Paragraphs>
  <Slides>43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Helvetica Light</vt:lpstr>
      <vt:lpstr>Lucida Grande</vt:lpstr>
      <vt:lpstr>Sakkal Majalla</vt:lpstr>
      <vt:lpstr>Trebuchet MS</vt:lpstr>
      <vt:lpstr>Wingdings</vt:lpstr>
      <vt:lpstr>saudi aramco_template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209</cp:revision>
  <dcterms:created xsi:type="dcterms:W3CDTF">2020-10-14T04:37:03Z</dcterms:created>
  <dcterms:modified xsi:type="dcterms:W3CDTF">2021-09-28T06:02:00Z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