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5.xml" ContentType="application/vnd.openxmlformats-officedocument.presentationml.notesSlid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6.xml" ContentType="application/vnd.openxmlformats-officedocument.presentationml.notesSlid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7.xml" ContentType="application/vnd.openxmlformats-officedocument.presentationml.notesSlid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45"/>
  </p:notesMasterIdLst>
  <p:handoutMasterIdLst>
    <p:handoutMasterId r:id="rId46"/>
  </p:handoutMasterIdLst>
  <p:sldIdLst>
    <p:sldId id="302" r:id="rId5"/>
    <p:sldId id="256" r:id="rId6"/>
    <p:sldId id="303" r:id="rId7"/>
    <p:sldId id="312" r:id="rId8"/>
    <p:sldId id="316" r:id="rId9"/>
    <p:sldId id="265" r:id="rId10"/>
    <p:sldId id="384" r:id="rId11"/>
    <p:sldId id="385" r:id="rId12"/>
    <p:sldId id="386" r:id="rId13"/>
    <p:sldId id="343" r:id="rId14"/>
    <p:sldId id="362" r:id="rId15"/>
    <p:sldId id="336" r:id="rId16"/>
    <p:sldId id="337" r:id="rId17"/>
    <p:sldId id="330" r:id="rId18"/>
    <p:sldId id="331" r:id="rId19"/>
    <p:sldId id="332" r:id="rId20"/>
    <p:sldId id="294" r:id="rId21"/>
    <p:sldId id="295" r:id="rId22"/>
    <p:sldId id="333" r:id="rId23"/>
    <p:sldId id="346" r:id="rId24"/>
    <p:sldId id="383" r:id="rId25"/>
    <p:sldId id="355" r:id="rId26"/>
    <p:sldId id="376" r:id="rId27"/>
    <p:sldId id="377" r:id="rId28"/>
    <p:sldId id="358" r:id="rId29"/>
    <p:sldId id="361" r:id="rId30"/>
    <p:sldId id="363" r:id="rId31"/>
    <p:sldId id="364" r:id="rId32"/>
    <p:sldId id="365" r:id="rId33"/>
    <p:sldId id="366" r:id="rId34"/>
    <p:sldId id="356" r:id="rId35"/>
    <p:sldId id="357" r:id="rId36"/>
    <p:sldId id="359" r:id="rId37"/>
    <p:sldId id="268" r:id="rId38"/>
    <p:sldId id="274" r:id="rId39"/>
    <p:sldId id="348" r:id="rId40"/>
    <p:sldId id="275" r:id="rId41"/>
    <p:sldId id="350" r:id="rId42"/>
    <p:sldId id="351" r:id="rId43"/>
    <p:sldId id="387" r:id="rId4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58" userDrawn="1">
          <p15:clr>
            <a:srgbClr val="A4A3A4"/>
          </p15:clr>
        </p15:guide>
        <p15:guide id="2" orient="horz" pos="1320" userDrawn="1">
          <p15:clr>
            <a:srgbClr val="A4A3A4"/>
          </p15:clr>
        </p15:guide>
        <p15:guide id="3" orient="horz" pos="845" userDrawn="1">
          <p15:clr>
            <a:srgbClr val="A4A3A4"/>
          </p15:clr>
        </p15:guide>
        <p15:guide id="4" orient="horz" pos="4195" userDrawn="1">
          <p15:clr>
            <a:srgbClr val="A4A3A4"/>
          </p15:clr>
        </p15:guide>
        <p15:guide id="5" pos="7315" userDrawn="1">
          <p15:clr>
            <a:srgbClr val="A4A3A4"/>
          </p15:clr>
        </p15:guide>
        <p15:guide id="6" pos="277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A0"/>
    <a:srgbClr val="00A3E0"/>
    <a:srgbClr val="00843D"/>
    <a:srgbClr val="84BD00"/>
    <a:srgbClr val="327428"/>
    <a:srgbClr val="F7C75F"/>
    <a:srgbClr val="303131"/>
    <a:srgbClr val="50A6AB"/>
    <a:srgbClr val="BFBFBE"/>
    <a:srgbClr val="1A48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608" autoAdjust="0"/>
    <p:restoredTop sz="87542" autoAdjust="0"/>
  </p:normalViewPr>
  <p:slideViewPr>
    <p:cSldViewPr snapToGrid="0">
      <p:cViewPr varScale="1">
        <p:scale>
          <a:sx n="96" d="100"/>
          <a:sy n="96" d="100"/>
        </p:scale>
        <p:origin x="1686" y="90"/>
      </p:cViewPr>
      <p:guideLst>
        <p:guide orient="horz" pos="4058"/>
        <p:guide orient="horz" pos="1320"/>
        <p:guide orient="horz" pos="845"/>
        <p:guide orient="horz" pos="4195"/>
        <p:guide pos="7315"/>
        <p:guide pos="2774"/>
      </p:guideLst>
    </p:cSldViewPr>
  </p:slideViewPr>
  <p:outlineViewPr>
    <p:cViewPr>
      <p:scale>
        <a:sx n="33" d="100"/>
        <a:sy n="33" d="100"/>
      </p:scale>
      <p:origin x="0" y="-1280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19" d="100"/>
        <a:sy n="11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Sheet1!$A$2:$A$8</c:f>
              <c:numCache>
                <c:formatCode>General</c:formatCode>
                <c:ptCount val="7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</c:numCache>
            </c:numRef>
          </c:cat>
          <c:val>
            <c:numRef>
              <c:f>Sheet1!$B$2:$B$8</c:f>
              <c:numCache>
                <c:formatCode>General</c:formatCode>
                <c:ptCount val="7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6</c:v>
                </c:pt>
                <c:pt idx="4">
                  <c:v>3.5</c:v>
                </c:pt>
                <c:pt idx="5">
                  <c:v>5</c:v>
                </c:pt>
                <c:pt idx="6">
                  <c:v>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86E-184C-9983-F0B49A7CF16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222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Sheet1!$A$2:$A$8</c:f>
              <c:numCache>
                <c:formatCode>General</c:formatCode>
                <c:ptCount val="7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</c:numCache>
            </c:numRef>
          </c:cat>
          <c:val>
            <c:numRef>
              <c:f>Sheet1!$C$2:$C$8</c:f>
              <c:numCache>
                <c:formatCode>General</c:formatCode>
                <c:ptCount val="7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8</c:v>
                </c:pt>
                <c:pt idx="4">
                  <c:v>3</c:v>
                </c:pt>
                <c:pt idx="5">
                  <c:v>4</c:v>
                </c:pt>
                <c:pt idx="6">
                  <c:v>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86E-184C-9983-F0B49A7CF1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2135839832"/>
        <c:axId val="-2135836248"/>
      </c:lineChart>
      <c:catAx>
        <c:axId val="-2135839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accent6"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35836248"/>
        <c:crosses val="autoZero"/>
        <c:auto val="1"/>
        <c:lblAlgn val="ctr"/>
        <c:lblOffset val="100"/>
        <c:noMultiLvlLbl val="0"/>
      </c:catAx>
      <c:valAx>
        <c:axId val="-213583624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-21358398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b="0" dirty="0"/>
              <a:t>Sales</a:t>
            </a:r>
          </a:p>
        </c:rich>
      </c:tx>
      <c:layout>
        <c:manualLayout>
          <c:xMode val="edge"/>
          <c:yMode val="edge"/>
          <c:x val="2.7914825497290977E-2"/>
          <c:y val="9.7119427581662532E-2"/>
        </c:manualLayout>
      </c:layout>
      <c:overlay val="0"/>
    </c:title>
    <c:autoTitleDeleted val="0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84BD1D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1-EF77-443E-AA9E-67AABE4C61F9}"/>
              </c:ext>
            </c:extLst>
          </c:dPt>
          <c:dPt>
            <c:idx val="1"/>
            <c:bubble3D val="0"/>
            <c:spPr>
              <a:solidFill>
                <a:srgbClr val="0F3699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3-EF77-443E-AA9E-67AABE4C61F9}"/>
              </c:ext>
            </c:extLst>
          </c:dPt>
          <c:dPt>
            <c:idx val="2"/>
            <c:bubble3D val="0"/>
            <c:spPr>
              <a:solidFill>
                <a:srgbClr val="676A6C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5-EF77-443E-AA9E-67AABE4C61F9}"/>
              </c:ext>
            </c:extLst>
          </c:dPt>
          <c:dPt>
            <c:idx val="3"/>
            <c:bubble3D val="0"/>
            <c:spPr>
              <a:solidFill>
                <a:srgbClr val="00A3FF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7-EF77-443E-AA9E-67AABE4C61F9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F77-443E-AA9E-67AABE4C61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3.2877060301974542E-2"/>
          <c:y val="8.851992250053679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C1C1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27B-46F1-B5CE-8E8AA3A6A2C0}"/>
              </c:ext>
            </c:extLst>
          </c:dPt>
          <c:dPt>
            <c:idx val="1"/>
            <c:bubble3D val="0"/>
            <c:spPr>
              <a:solidFill>
                <a:srgbClr val="87B81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27B-46F1-B5CE-8E8AA3A6A2C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27B-46F1-B5CE-8E8AA3A6A2C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27B-46F1-B5CE-8E8AA3A6A2C0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27B-46F1-B5CE-8E8AA3A6A2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C97-420E-AA7F-DF680C21934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C97-420E-AA7F-DF680C2193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35611168"/>
        <c:axId val="1183935936"/>
      </c:barChart>
      <c:lineChart>
        <c:grouping val="standar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C97-420E-AA7F-DF680C2193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35611168"/>
        <c:axId val="1183935936"/>
      </c:lineChart>
      <c:catAx>
        <c:axId val="1235611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83935936"/>
        <c:crosses val="autoZero"/>
        <c:auto val="1"/>
        <c:lblAlgn val="ctr"/>
        <c:lblOffset val="100"/>
        <c:noMultiLvlLbl val="0"/>
      </c:catAx>
      <c:valAx>
        <c:axId val="11839359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356111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6.4946009812752198E-2"/>
          <c:y val="0.182895618196696"/>
          <c:w val="0.90460843683986103"/>
          <c:h val="0.73693838682195201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3">
                <a:shade val="76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Sheet1!$A$2:$A$19</c:f>
              <c:strCache>
                <c:ptCount val="18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  <c:pt idx="5">
                  <c:v>F</c:v>
                </c:pt>
                <c:pt idx="6">
                  <c:v>G</c:v>
                </c:pt>
                <c:pt idx="7">
                  <c:v>H</c:v>
                </c:pt>
                <c:pt idx="8">
                  <c:v>I</c:v>
                </c:pt>
                <c:pt idx="9">
                  <c:v>J</c:v>
                </c:pt>
                <c:pt idx="10">
                  <c:v>K</c:v>
                </c:pt>
                <c:pt idx="11">
                  <c:v>L</c:v>
                </c:pt>
                <c:pt idx="12">
                  <c:v>M</c:v>
                </c:pt>
                <c:pt idx="13">
                  <c:v>N</c:v>
                </c:pt>
                <c:pt idx="14">
                  <c:v>O</c:v>
                </c:pt>
                <c:pt idx="15">
                  <c:v>P</c:v>
                </c:pt>
                <c:pt idx="16">
                  <c:v>Q</c:v>
                </c:pt>
                <c:pt idx="17">
                  <c:v>R</c:v>
                </c:pt>
              </c:strCache>
            </c:strRef>
          </c:cat>
          <c:val>
            <c:numRef>
              <c:f>Sheet1!$C$2:$C$19</c:f>
              <c:numCache>
                <c:formatCode>General</c:formatCode>
                <c:ptCount val="18"/>
                <c:pt idx="0">
                  <c:v>7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  <c:pt idx="4">
                  <c:v>12</c:v>
                </c:pt>
                <c:pt idx="5">
                  <c:v>11</c:v>
                </c:pt>
                <c:pt idx="6">
                  <c:v>3</c:v>
                </c:pt>
                <c:pt idx="7">
                  <c:v>2</c:v>
                </c:pt>
                <c:pt idx="8">
                  <c:v>4</c:v>
                </c:pt>
                <c:pt idx="9">
                  <c:v>8</c:v>
                </c:pt>
                <c:pt idx="10">
                  <c:v>3</c:v>
                </c:pt>
                <c:pt idx="11">
                  <c:v>4</c:v>
                </c:pt>
                <c:pt idx="12">
                  <c:v>5</c:v>
                </c:pt>
                <c:pt idx="13">
                  <c:v>12</c:v>
                </c:pt>
                <c:pt idx="14">
                  <c:v>6</c:v>
                </c:pt>
                <c:pt idx="15">
                  <c:v>5</c:v>
                </c:pt>
                <c:pt idx="16">
                  <c:v>9</c:v>
                </c:pt>
                <c:pt idx="17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86E-184C-9983-F0B49A7CF1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45463112"/>
        <c:axId val="2145466824"/>
      </c:barChart>
      <c:catAx>
        <c:axId val="2145463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45466824"/>
        <c:crosses val="autoZero"/>
        <c:auto val="1"/>
        <c:lblAlgn val="ctr"/>
        <c:lblOffset val="100"/>
        <c:noMultiLvlLbl val="0"/>
      </c:catAx>
      <c:valAx>
        <c:axId val="21454668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454631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bg1"/>
              </a:solidFill>
              <a:round/>
            </a:ln>
            <a:effectLst/>
          </c:spPr>
          <c:marker>
            <c:symbol val="none"/>
          </c:marker>
          <c:cat>
            <c:numRef>
              <c:f>Sheet1!$A$2:$A$8</c:f>
              <c:numCache>
                <c:formatCode>General</c:formatCode>
                <c:ptCount val="7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</c:numCache>
            </c:numRef>
          </c:cat>
          <c:val>
            <c:numRef>
              <c:f>Sheet1!$B$2:$B$8</c:f>
              <c:numCache>
                <c:formatCode>General</c:formatCode>
                <c:ptCount val="7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6</c:v>
                </c:pt>
                <c:pt idx="4">
                  <c:v>3.5</c:v>
                </c:pt>
                <c:pt idx="5">
                  <c:v>5</c:v>
                </c:pt>
                <c:pt idx="6">
                  <c:v>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73C-CE40-B40E-815B8B22972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Sheet1!$A$2:$A$8</c:f>
              <c:numCache>
                <c:formatCode>General</c:formatCode>
                <c:ptCount val="7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</c:numCache>
            </c:numRef>
          </c:cat>
          <c:val>
            <c:numRef>
              <c:f>Sheet1!$C$2:$C$8</c:f>
              <c:numCache>
                <c:formatCode>General</c:formatCode>
                <c:ptCount val="7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8</c:v>
                </c:pt>
                <c:pt idx="4">
                  <c:v>3</c:v>
                </c:pt>
                <c:pt idx="5">
                  <c:v>4</c:v>
                </c:pt>
                <c:pt idx="6">
                  <c:v>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73C-CE40-B40E-815B8B2297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45404232"/>
        <c:axId val="2145387064"/>
      </c:lineChart>
      <c:catAx>
        <c:axId val="2145404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bg1"/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45387064"/>
        <c:crosses val="autoZero"/>
        <c:auto val="1"/>
        <c:lblAlgn val="ctr"/>
        <c:lblOffset val="100"/>
        <c:noMultiLvlLbl val="0"/>
      </c:catAx>
      <c:valAx>
        <c:axId val="214538706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1454042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6.4946009812752198E-2"/>
          <c:y val="0.182895618196696"/>
          <c:w val="0.90460843683986103"/>
          <c:h val="0.73693838682195201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3">
                <a:shade val="76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80D-B047-B5AA-7FDB47B3200E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F80D-B047-B5AA-7FDB47B3200E}"/>
              </c:ext>
            </c:extLst>
          </c:dPt>
          <c:dPt>
            <c:idx val="2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80D-B047-B5AA-7FDB47B3200E}"/>
              </c:ext>
            </c:extLst>
          </c:dPt>
          <c:dPt>
            <c:idx val="4"/>
            <c:invertIfNegative val="0"/>
            <c:bubble3D val="0"/>
            <c:spPr>
              <a:solidFill>
                <a:srgbClr val="676A6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F80D-B047-B5AA-7FDB47B3200E}"/>
              </c:ext>
            </c:extLst>
          </c:dPt>
          <c:dPt>
            <c:idx val="5"/>
            <c:invertIfNegative val="0"/>
            <c:bubble3D val="0"/>
            <c:spPr>
              <a:solidFill>
                <a:srgbClr val="30313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F80D-B047-B5AA-7FDB47B3200E}"/>
              </c:ext>
            </c:extLst>
          </c:dPt>
          <c:dPt>
            <c:idx val="6"/>
            <c:invertIfNegative val="0"/>
            <c:bubble3D val="0"/>
            <c:spPr>
              <a:solidFill>
                <a:schemeClr val="bg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F80D-B047-B5AA-7FDB47B3200E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F80D-B047-B5AA-7FDB47B3200E}"/>
              </c:ext>
            </c:extLst>
          </c:dPt>
          <c:dPt>
            <c:idx val="8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F80D-B047-B5AA-7FDB47B3200E}"/>
              </c:ext>
            </c:extLst>
          </c:dPt>
          <c:dPt>
            <c:idx val="10"/>
            <c:invertIfNegative val="0"/>
            <c:bubble3D val="0"/>
            <c:spPr>
              <a:solidFill>
                <a:srgbClr val="676A6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F80D-B047-B5AA-7FDB47B3200E}"/>
              </c:ext>
            </c:extLst>
          </c:dPt>
          <c:dPt>
            <c:idx val="11"/>
            <c:invertIfNegative val="0"/>
            <c:bubble3D val="0"/>
            <c:spPr>
              <a:solidFill>
                <a:srgbClr val="30313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F80D-B047-B5AA-7FDB47B3200E}"/>
              </c:ext>
            </c:extLst>
          </c:dPt>
          <c:dPt>
            <c:idx val="12"/>
            <c:invertIfNegative val="0"/>
            <c:bubble3D val="0"/>
            <c:spPr>
              <a:solidFill>
                <a:schemeClr val="bg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F80D-B047-B5AA-7FDB47B3200E}"/>
              </c:ext>
            </c:extLst>
          </c:dPt>
          <c:dPt>
            <c:idx val="13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F80D-B047-B5AA-7FDB47B3200E}"/>
              </c:ext>
            </c:extLst>
          </c:dPt>
          <c:dPt>
            <c:idx val="14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0-F80D-B047-B5AA-7FDB47B3200E}"/>
              </c:ext>
            </c:extLst>
          </c:dPt>
          <c:dPt>
            <c:idx val="15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F80D-B047-B5AA-7FDB47B3200E}"/>
              </c:ext>
            </c:extLst>
          </c:dPt>
          <c:dPt>
            <c:idx val="16"/>
            <c:invertIfNegative val="0"/>
            <c:bubble3D val="0"/>
            <c:spPr>
              <a:solidFill>
                <a:schemeClr val="tx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2-F80D-B047-B5AA-7FDB47B3200E}"/>
              </c:ext>
            </c:extLst>
          </c:dPt>
          <c:dPt>
            <c:idx val="17"/>
            <c:invertIfNegative val="0"/>
            <c:bubble3D val="0"/>
            <c:spPr>
              <a:solidFill>
                <a:srgbClr val="30313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F80D-B047-B5AA-7FDB47B3200E}"/>
              </c:ext>
            </c:extLst>
          </c:dPt>
          <c:cat>
            <c:strRef>
              <c:f>Sheet1!$A$2:$A$19</c:f>
              <c:strCache>
                <c:ptCount val="18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  <c:pt idx="5">
                  <c:v>F</c:v>
                </c:pt>
                <c:pt idx="6">
                  <c:v>G</c:v>
                </c:pt>
                <c:pt idx="7">
                  <c:v>H</c:v>
                </c:pt>
                <c:pt idx="8">
                  <c:v>I</c:v>
                </c:pt>
                <c:pt idx="9">
                  <c:v>J</c:v>
                </c:pt>
                <c:pt idx="10">
                  <c:v>K</c:v>
                </c:pt>
                <c:pt idx="11">
                  <c:v>L</c:v>
                </c:pt>
                <c:pt idx="12">
                  <c:v>M</c:v>
                </c:pt>
                <c:pt idx="13">
                  <c:v>N</c:v>
                </c:pt>
                <c:pt idx="14">
                  <c:v>O</c:v>
                </c:pt>
                <c:pt idx="15">
                  <c:v>P</c:v>
                </c:pt>
                <c:pt idx="16">
                  <c:v>Q</c:v>
                </c:pt>
                <c:pt idx="17">
                  <c:v>R</c:v>
                </c:pt>
              </c:strCache>
            </c:strRef>
          </c:cat>
          <c:val>
            <c:numRef>
              <c:f>Sheet1!$C$2:$C$19</c:f>
              <c:numCache>
                <c:formatCode>General</c:formatCode>
                <c:ptCount val="18"/>
                <c:pt idx="0">
                  <c:v>7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  <c:pt idx="4">
                  <c:v>12</c:v>
                </c:pt>
                <c:pt idx="5">
                  <c:v>11</c:v>
                </c:pt>
                <c:pt idx="6">
                  <c:v>3</c:v>
                </c:pt>
                <c:pt idx="7">
                  <c:v>2</c:v>
                </c:pt>
                <c:pt idx="8">
                  <c:v>4</c:v>
                </c:pt>
                <c:pt idx="9">
                  <c:v>8</c:v>
                </c:pt>
                <c:pt idx="10">
                  <c:v>3</c:v>
                </c:pt>
                <c:pt idx="11">
                  <c:v>4</c:v>
                </c:pt>
                <c:pt idx="12">
                  <c:v>5</c:v>
                </c:pt>
                <c:pt idx="13">
                  <c:v>12</c:v>
                </c:pt>
                <c:pt idx="14">
                  <c:v>6</c:v>
                </c:pt>
                <c:pt idx="15">
                  <c:v>5</c:v>
                </c:pt>
                <c:pt idx="16">
                  <c:v>9</c:v>
                </c:pt>
                <c:pt idx="17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80D-B047-B5AA-7FDB47B320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2138137512"/>
        <c:axId val="-2138133976"/>
      </c:barChart>
      <c:catAx>
        <c:axId val="-2138137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676A6C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38133976"/>
        <c:crosses val="autoZero"/>
        <c:auto val="1"/>
        <c:lblAlgn val="ctr"/>
        <c:lblOffset val="100"/>
        <c:noMultiLvlLbl val="0"/>
      </c:catAx>
      <c:valAx>
        <c:axId val="-21381339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60000"/>
                  <a:lumOff val="40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38137512"/>
        <c:crosses val="autoZero"/>
        <c:crossBetween val="between"/>
      </c:valAx>
      <c:spPr>
        <a:noFill/>
        <a:ln>
          <a:solidFill>
            <a:schemeClr val="tx1">
              <a:lumMod val="60000"/>
              <a:lumOff val="40000"/>
            </a:schemeClr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withinLinearReversed" id="23">
  <a:schemeClr val="accent3"/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withinLinearReversed" id="23">
  <a:schemeClr val="accent3"/>
</cs:colorStyle>
</file>

<file path=ppt/charts/style1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68A4C0-236B-7A45-BAB3-8C2069618240}" type="doc">
      <dgm:prSet loTypeId="urn:microsoft.com/office/officeart/2005/8/layout/venn2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BA498B3-4646-CC4D-B647-6598236961C0}">
      <dgm:prSet phldrT="[Text]" custT="1"/>
      <dgm:spPr>
        <a:solidFill>
          <a:schemeClr val="tx2"/>
        </a:solidFill>
        <a:ln>
          <a:noFill/>
        </a:ln>
      </dgm:spPr>
      <dgm:t>
        <a:bodyPr vert="vert270"/>
        <a:lstStyle/>
        <a:p>
          <a:pPr rtl="0"/>
          <a:r>
            <a:rPr lang="en-US" sz="1400" dirty="0"/>
            <a:t>2010</a:t>
          </a:r>
        </a:p>
      </dgm:t>
    </dgm:pt>
    <dgm:pt modelId="{72E6C5E9-6BF8-AB4C-BE56-B43090624B29}" type="parTrans" cxnId="{0F65400E-995C-E14A-A099-774D17412888}">
      <dgm:prSet/>
      <dgm:spPr/>
      <dgm:t>
        <a:bodyPr/>
        <a:lstStyle/>
        <a:p>
          <a:endParaRPr lang="en-US"/>
        </a:p>
      </dgm:t>
    </dgm:pt>
    <dgm:pt modelId="{6B44AE12-69AC-8144-88D8-FF8419550EE7}" type="sibTrans" cxnId="{0F65400E-995C-E14A-A099-774D17412888}">
      <dgm:prSet/>
      <dgm:spPr/>
      <dgm:t>
        <a:bodyPr/>
        <a:lstStyle/>
        <a:p>
          <a:endParaRPr lang="en-US"/>
        </a:p>
      </dgm:t>
    </dgm:pt>
    <dgm:pt modelId="{557F4988-6AEF-9F4A-9E5C-F99EBB58EAFA}">
      <dgm:prSet phldrT="[Text]" custT="1"/>
      <dgm:spPr>
        <a:solidFill>
          <a:srgbClr val="194791"/>
        </a:solidFill>
        <a:ln>
          <a:noFill/>
        </a:ln>
      </dgm:spPr>
      <dgm:t>
        <a:bodyPr vert="vert270"/>
        <a:lstStyle/>
        <a:p>
          <a:pPr rtl="0"/>
          <a:r>
            <a:rPr lang="en-US" sz="1400" dirty="0"/>
            <a:t>2009</a:t>
          </a:r>
          <a:endParaRPr lang="en-US" sz="1900" dirty="0"/>
        </a:p>
      </dgm:t>
    </dgm:pt>
    <dgm:pt modelId="{1A626A49-376A-5149-8805-252890C9F29F}" type="parTrans" cxnId="{FFFDBE18-5DEF-5944-8B7C-3B944999EA14}">
      <dgm:prSet/>
      <dgm:spPr/>
      <dgm:t>
        <a:bodyPr/>
        <a:lstStyle/>
        <a:p>
          <a:endParaRPr lang="en-US"/>
        </a:p>
      </dgm:t>
    </dgm:pt>
    <dgm:pt modelId="{F5DB28B0-88DD-264A-B26A-BBA5C69E4B40}" type="sibTrans" cxnId="{FFFDBE18-5DEF-5944-8B7C-3B944999EA14}">
      <dgm:prSet/>
      <dgm:spPr/>
      <dgm:t>
        <a:bodyPr/>
        <a:lstStyle/>
        <a:p>
          <a:endParaRPr lang="en-US"/>
        </a:p>
      </dgm:t>
    </dgm:pt>
    <dgm:pt modelId="{DC082499-E4A9-D84E-81E4-4C31D3A9BE0E}">
      <dgm:prSet phldrT="[Text]" custT="1"/>
      <dgm:spPr>
        <a:solidFill>
          <a:schemeClr val="accent2"/>
        </a:solidFill>
        <a:ln w="25400" cap="flat" cmpd="sng" algn="ctr">
          <a:noFill/>
          <a:prstDash val="solid"/>
        </a:ln>
        <a:effectLst/>
      </dgm:spPr>
      <dgm:t>
        <a:bodyPr spcFirstLastPara="0" vert="vert270" wrap="square" lIns="503999" tIns="99568" rIns="540000" bIns="99568" numCol="1" spcCol="1270" anchor="ctr" anchorCtr="0"/>
        <a:lstStyle/>
        <a:p>
          <a:pPr rtl="0"/>
          <a:r>
            <a:rPr lang="en-US" sz="1400" kern="1200" dirty="0">
              <a:solidFill>
                <a:prstClr val="white"/>
              </a:solidFill>
              <a:latin typeface="Trebuchet MS"/>
              <a:ea typeface="+mn-ea"/>
              <a:cs typeface="+mn-cs"/>
            </a:rPr>
            <a:t>2008</a:t>
          </a:r>
        </a:p>
      </dgm:t>
    </dgm:pt>
    <dgm:pt modelId="{EBB88E6F-8EB0-3046-8301-50CAF2A761AD}" type="parTrans" cxnId="{2E2FDCB4-0E4F-774E-9CB6-DDEBD6B4C990}">
      <dgm:prSet/>
      <dgm:spPr/>
      <dgm:t>
        <a:bodyPr/>
        <a:lstStyle/>
        <a:p>
          <a:endParaRPr lang="en-US"/>
        </a:p>
      </dgm:t>
    </dgm:pt>
    <dgm:pt modelId="{F2E68B76-DA36-D34D-95AC-8AE6DA19E5BF}" type="sibTrans" cxnId="{2E2FDCB4-0E4F-774E-9CB6-DDEBD6B4C990}">
      <dgm:prSet/>
      <dgm:spPr/>
      <dgm:t>
        <a:bodyPr/>
        <a:lstStyle/>
        <a:p>
          <a:endParaRPr lang="en-US"/>
        </a:p>
      </dgm:t>
    </dgm:pt>
    <dgm:pt modelId="{3D605146-9703-9849-9D18-820963C0CDDA}">
      <dgm:prSet phldrT="[Text]" custT="1"/>
      <dgm:spPr>
        <a:ln>
          <a:noFill/>
        </a:ln>
      </dgm:spPr>
      <dgm:t>
        <a:bodyPr vert="vert270" lIns="503999" rIns="540000"/>
        <a:lstStyle/>
        <a:p>
          <a:pPr rtl="0"/>
          <a:r>
            <a:rPr lang="en-US" sz="1400" dirty="0"/>
            <a:t>2007</a:t>
          </a:r>
          <a:endParaRPr lang="en-US" sz="2800" dirty="0"/>
        </a:p>
      </dgm:t>
    </dgm:pt>
    <dgm:pt modelId="{E4D9096D-0D63-EA45-A5C5-EC9E7B3EAAD3}" type="parTrans" cxnId="{C96C6E5F-EF4E-FB48-AB90-2B9097DC7EDE}">
      <dgm:prSet/>
      <dgm:spPr/>
      <dgm:t>
        <a:bodyPr/>
        <a:lstStyle/>
        <a:p>
          <a:endParaRPr lang="en-US"/>
        </a:p>
      </dgm:t>
    </dgm:pt>
    <dgm:pt modelId="{CD0FD3E3-CCBB-8240-8678-7C0F5FFD9AD3}" type="sibTrans" cxnId="{C96C6E5F-EF4E-FB48-AB90-2B9097DC7EDE}">
      <dgm:prSet/>
      <dgm:spPr/>
      <dgm:t>
        <a:bodyPr/>
        <a:lstStyle/>
        <a:p>
          <a:endParaRPr lang="en-US"/>
        </a:p>
      </dgm:t>
    </dgm:pt>
    <dgm:pt modelId="{1E4CA016-43BF-1342-82FF-A4DB0C771338}" type="pres">
      <dgm:prSet presAssocID="{E368A4C0-236B-7A45-BAB3-8C2069618240}" presName="Name0" presStyleCnt="0">
        <dgm:presLayoutVars>
          <dgm:chMax val="7"/>
          <dgm:resizeHandles val="exact"/>
        </dgm:presLayoutVars>
      </dgm:prSet>
      <dgm:spPr/>
    </dgm:pt>
    <dgm:pt modelId="{102662D6-2F4D-3F40-AEFF-09D949E0E35D}" type="pres">
      <dgm:prSet presAssocID="{E368A4C0-236B-7A45-BAB3-8C2069618240}" presName="comp1" presStyleCnt="0"/>
      <dgm:spPr/>
    </dgm:pt>
    <dgm:pt modelId="{B7DC03DE-6D38-4C47-9889-E94F1DDF0418}" type="pres">
      <dgm:prSet presAssocID="{E368A4C0-236B-7A45-BAB3-8C2069618240}" presName="circle1" presStyleLbl="node1" presStyleIdx="0" presStyleCnt="4" custAng="5400000" custLinFactNeighborX="23296"/>
      <dgm:spPr/>
    </dgm:pt>
    <dgm:pt modelId="{360D9D75-13D9-994B-9BAE-6EB38A3D1677}" type="pres">
      <dgm:prSet presAssocID="{E368A4C0-236B-7A45-BAB3-8C2069618240}" presName="c1text" presStyleLbl="node1" presStyleIdx="0" presStyleCnt="4">
        <dgm:presLayoutVars>
          <dgm:bulletEnabled val="1"/>
        </dgm:presLayoutVars>
      </dgm:prSet>
      <dgm:spPr/>
    </dgm:pt>
    <dgm:pt modelId="{E8D841BC-A2AD-CA44-810B-31ED8E4FF4C8}" type="pres">
      <dgm:prSet presAssocID="{E368A4C0-236B-7A45-BAB3-8C2069618240}" presName="comp2" presStyleCnt="0"/>
      <dgm:spPr/>
    </dgm:pt>
    <dgm:pt modelId="{DE70FD05-C398-3C44-B28E-F37020B7346F}" type="pres">
      <dgm:prSet presAssocID="{E368A4C0-236B-7A45-BAB3-8C2069618240}" presName="circle2" presStyleLbl="node1" presStyleIdx="1" presStyleCnt="4" custAng="5400000" custLinFactNeighborX="16209" custLinFactNeighborY="-12500"/>
      <dgm:spPr/>
    </dgm:pt>
    <dgm:pt modelId="{759E4CAD-865E-B645-BDDB-AB4D7538AFED}" type="pres">
      <dgm:prSet presAssocID="{E368A4C0-236B-7A45-BAB3-8C2069618240}" presName="c2text" presStyleLbl="node1" presStyleIdx="1" presStyleCnt="4">
        <dgm:presLayoutVars>
          <dgm:bulletEnabled val="1"/>
        </dgm:presLayoutVars>
      </dgm:prSet>
      <dgm:spPr/>
    </dgm:pt>
    <dgm:pt modelId="{C1057712-DDCF-474B-BCCE-87823B606312}" type="pres">
      <dgm:prSet presAssocID="{E368A4C0-236B-7A45-BAB3-8C2069618240}" presName="comp3" presStyleCnt="0"/>
      <dgm:spPr/>
    </dgm:pt>
    <dgm:pt modelId="{0B171910-E47F-1049-8769-CC39A2D97BFC}" type="pres">
      <dgm:prSet presAssocID="{E368A4C0-236B-7A45-BAB3-8C2069618240}" presName="circle3" presStyleLbl="node1" presStyleIdx="2" presStyleCnt="4" custAng="5400000" custLinFactNeighborX="5238" custLinFactNeighborY="-33531"/>
      <dgm:spPr>
        <a:xfrm>
          <a:off x="2438399" y="2167466"/>
          <a:ext cx="3251200" cy="3251200"/>
        </a:xfrm>
        <a:prstGeom prst="ellipse">
          <a:avLst/>
        </a:prstGeom>
      </dgm:spPr>
    </dgm:pt>
    <dgm:pt modelId="{357B6DAC-BD9D-AE44-B944-5928F6F692F8}" type="pres">
      <dgm:prSet presAssocID="{E368A4C0-236B-7A45-BAB3-8C2069618240}" presName="c3text" presStyleLbl="node1" presStyleIdx="2" presStyleCnt="4">
        <dgm:presLayoutVars>
          <dgm:bulletEnabled val="1"/>
        </dgm:presLayoutVars>
      </dgm:prSet>
      <dgm:spPr/>
    </dgm:pt>
    <dgm:pt modelId="{7E2BA5FE-15E8-024C-834E-1F041189A4FA}" type="pres">
      <dgm:prSet presAssocID="{E368A4C0-236B-7A45-BAB3-8C2069618240}" presName="comp4" presStyleCnt="0"/>
      <dgm:spPr/>
    </dgm:pt>
    <dgm:pt modelId="{FA36A4DE-60C3-6D4E-84F7-DFD6AE0A1A1D}" type="pres">
      <dgm:prSet presAssocID="{E368A4C0-236B-7A45-BAB3-8C2069618240}" presName="circle4" presStyleLbl="node1" presStyleIdx="3" presStyleCnt="4" custAng="5400000" custLinFactNeighborX="-17597" custLinFactNeighborY="-75000"/>
      <dgm:spPr/>
    </dgm:pt>
    <dgm:pt modelId="{1303C11F-E8C7-9443-A321-764296D96B7F}" type="pres">
      <dgm:prSet presAssocID="{E368A4C0-236B-7A45-BAB3-8C2069618240}" presName="c4text" presStyleLbl="node1" presStyleIdx="3" presStyleCnt="4">
        <dgm:presLayoutVars>
          <dgm:bulletEnabled val="1"/>
        </dgm:presLayoutVars>
      </dgm:prSet>
      <dgm:spPr/>
    </dgm:pt>
  </dgm:ptLst>
  <dgm:cxnLst>
    <dgm:cxn modelId="{9A6F6205-25C4-3545-A915-35A82700BFC4}" type="presOf" srcId="{557F4988-6AEF-9F4A-9E5C-F99EBB58EAFA}" destId="{DE70FD05-C398-3C44-B28E-F37020B7346F}" srcOrd="0" destOrd="0" presId="urn:microsoft.com/office/officeart/2005/8/layout/venn2"/>
    <dgm:cxn modelId="{0F65400E-995C-E14A-A099-774D17412888}" srcId="{E368A4C0-236B-7A45-BAB3-8C2069618240}" destId="{BBA498B3-4646-CC4D-B647-6598236961C0}" srcOrd="0" destOrd="0" parTransId="{72E6C5E9-6BF8-AB4C-BE56-B43090624B29}" sibTransId="{6B44AE12-69AC-8144-88D8-FF8419550EE7}"/>
    <dgm:cxn modelId="{FFFDBE18-5DEF-5944-8B7C-3B944999EA14}" srcId="{E368A4C0-236B-7A45-BAB3-8C2069618240}" destId="{557F4988-6AEF-9F4A-9E5C-F99EBB58EAFA}" srcOrd="1" destOrd="0" parTransId="{1A626A49-376A-5149-8805-252890C9F29F}" sibTransId="{F5DB28B0-88DD-264A-B26A-BBA5C69E4B40}"/>
    <dgm:cxn modelId="{24665223-4DE4-2D40-98A1-6C0FA3408917}" type="presOf" srcId="{557F4988-6AEF-9F4A-9E5C-F99EBB58EAFA}" destId="{759E4CAD-865E-B645-BDDB-AB4D7538AFED}" srcOrd="1" destOrd="0" presId="urn:microsoft.com/office/officeart/2005/8/layout/venn2"/>
    <dgm:cxn modelId="{BBCB1A29-7B5F-6C4D-8E87-7E2D5613D40B}" type="presOf" srcId="{3D605146-9703-9849-9D18-820963C0CDDA}" destId="{FA36A4DE-60C3-6D4E-84F7-DFD6AE0A1A1D}" srcOrd="0" destOrd="0" presId="urn:microsoft.com/office/officeart/2005/8/layout/venn2"/>
    <dgm:cxn modelId="{C96C6E5F-EF4E-FB48-AB90-2B9097DC7EDE}" srcId="{E368A4C0-236B-7A45-BAB3-8C2069618240}" destId="{3D605146-9703-9849-9D18-820963C0CDDA}" srcOrd="3" destOrd="0" parTransId="{E4D9096D-0D63-EA45-A5C5-EC9E7B3EAAD3}" sibTransId="{CD0FD3E3-CCBB-8240-8678-7C0F5FFD9AD3}"/>
    <dgm:cxn modelId="{D370AD94-D989-1345-907E-C8D9A2AE2051}" type="presOf" srcId="{3D605146-9703-9849-9D18-820963C0CDDA}" destId="{1303C11F-E8C7-9443-A321-764296D96B7F}" srcOrd="1" destOrd="0" presId="urn:microsoft.com/office/officeart/2005/8/layout/venn2"/>
    <dgm:cxn modelId="{64A248A7-9781-E549-93D1-F85D11673E95}" type="presOf" srcId="{E368A4C0-236B-7A45-BAB3-8C2069618240}" destId="{1E4CA016-43BF-1342-82FF-A4DB0C771338}" srcOrd="0" destOrd="0" presId="urn:microsoft.com/office/officeart/2005/8/layout/venn2"/>
    <dgm:cxn modelId="{2E2FDCB4-0E4F-774E-9CB6-DDEBD6B4C990}" srcId="{E368A4C0-236B-7A45-BAB3-8C2069618240}" destId="{DC082499-E4A9-D84E-81E4-4C31D3A9BE0E}" srcOrd="2" destOrd="0" parTransId="{EBB88E6F-8EB0-3046-8301-50CAF2A761AD}" sibTransId="{F2E68B76-DA36-D34D-95AC-8AE6DA19E5BF}"/>
    <dgm:cxn modelId="{1D4478B6-E9C6-5443-87DB-F49DBFB3B1C4}" type="presOf" srcId="{DC082499-E4A9-D84E-81E4-4C31D3A9BE0E}" destId="{357B6DAC-BD9D-AE44-B944-5928F6F692F8}" srcOrd="1" destOrd="0" presId="urn:microsoft.com/office/officeart/2005/8/layout/venn2"/>
    <dgm:cxn modelId="{75A741D6-13BA-A846-979F-7DEE2D2879B8}" type="presOf" srcId="{DC082499-E4A9-D84E-81E4-4C31D3A9BE0E}" destId="{0B171910-E47F-1049-8769-CC39A2D97BFC}" srcOrd="0" destOrd="0" presId="urn:microsoft.com/office/officeart/2005/8/layout/venn2"/>
    <dgm:cxn modelId="{10FF51DF-0893-C546-A1C6-B7D242661214}" type="presOf" srcId="{BBA498B3-4646-CC4D-B647-6598236961C0}" destId="{B7DC03DE-6D38-4C47-9889-E94F1DDF0418}" srcOrd="0" destOrd="0" presId="urn:microsoft.com/office/officeart/2005/8/layout/venn2"/>
    <dgm:cxn modelId="{F7298FE6-DE1B-4B4F-B872-B5E508DDB152}" type="presOf" srcId="{BBA498B3-4646-CC4D-B647-6598236961C0}" destId="{360D9D75-13D9-994B-9BAE-6EB38A3D1677}" srcOrd="1" destOrd="0" presId="urn:microsoft.com/office/officeart/2005/8/layout/venn2"/>
    <dgm:cxn modelId="{31E5D6A8-2AE4-4F4A-84BD-7DD2175FC53D}" type="presParOf" srcId="{1E4CA016-43BF-1342-82FF-A4DB0C771338}" destId="{102662D6-2F4D-3F40-AEFF-09D949E0E35D}" srcOrd="0" destOrd="0" presId="urn:microsoft.com/office/officeart/2005/8/layout/venn2"/>
    <dgm:cxn modelId="{73BF151D-6BC2-9C4D-90A7-DD61FF0B370C}" type="presParOf" srcId="{102662D6-2F4D-3F40-AEFF-09D949E0E35D}" destId="{B7DC03DE-6D38-4C47-9889-E94F1DDF0418}" srcOrd="0" destOrd="0" presId="urn:microsoft.com/office/officeart/2005/8/layout/venn2"/>
    <dgm:cxn modelId="{BC867C3D-FD32-8C49-828E-FC6A6795E64E}" type="presParOf" srcId="{102662D6-2F4D-3F40-AEFF-09D949E0E35D}" destId="{360D9D75-13D9-994B-9BAE-6EB38A3D1677}" srcOrd="1" destOrd="0" presId="urn:microsoft.com/office/officeart/2005/8/layout/venn2"/>
    <dgm:cxn modelId="{AEF362EC-4A87-C645-AEBE-B5CFCD89091D}" type="presParOf" srcId="{1E4CA016-43BF-1342-82FF-A4DB0C771338}" destId="{E8D841BC-A2AD-CA44-810B-31ED8E4FF4C8}" srcOrd="1" destOrd="0" presId="urn:microsoft.com/office/officeart/2005/8/layout/venn2"/>
    <dgm:cxn modelId="{2A84B59A-5C2A-DD4C-A6D2-67EB1065A756}" type="presParOf" srcId="{E8D841BC-A2AD-CA44-810B-31ED8E4FF4C8}" destId="{DE70FD05-C398-3C44-B28E-F37020B7346F}" srcOrd="0" destOrd="0" presId="urn:microsoft.com/office/officeart/2005/8/layout/venn2"/>
    <dgm:cxn modelId="{D1E90F3D-24E3-104A-8E3D-FB0D06686CCC}" type="presParOf" srcId="{E8D841BC-A2AD-CA44-810B-31ED8E4FF4C8}" destId="{759E4CAD-865E-B645-BDDB-AB4D7538AFED}" srcOrd="1" destOrd="0" presId="urn:microsoft.com/office/officeart/2005/8/layout/venn2"/>
    <dgm:cxn modelId="{114B9227-D633-4E41-B4FC-5707EA8641EB}" type="presParOf" srcId="{1E4CA016-43BF-1342-82FF-A4DB0C771338}" destId="{C1057712-DDCF-474B-BCCE-87823B606312}" srcOrd="2" destOrd="0" presId="urn:microsoft.com/office/officeart/2005/8/layout/venn2"/>
    <dgm:cxn modelId="{9F60C06C-3450-5D4E-B2A7-E9B7D46CEF11}" type="presParOf" srcId="{C1057712-DDCF-474B-BCCE-87823B606312}" destId="{0B171910-E47F-1049-8769-CC39A2D97BFC}" srcOrd="0" destOrd="0" presId="urn:microsoft.com/office/officeart/2005/8/layout/venn2"/>
    <dgm:cxn modelId="{65C69A52-3829-AD4A-9107-511D20860A1A}" type="presParOf" srcId="{C1057712-DDCF-474B-BCCE-87823B606312}" destId="{357B6DAC-BD9D-AE44-B944-5928F6F692F8}" srcOrd="1" destOrd="0" presId="urn:microsoft.com/office/officeart/2005/8/layout/venn2"/>
    <dgm:cxn modelId="{9E69024A-C507-AF4E-80E8-D3E17E2A3917}" type="presParOf" srcId="{1E4CA016-43BF-1342-82FF-A4DB0C771338}" destId="{7E2BA5FE-15E8-024C-834E-1F041189A4FA}" srcOrd="3" destOrd="0" presId="urn:microsoft.com/office/officeart/2005/8/layout/venn2"/>
    <dgm:cxn modelId="{06DC6E27-8C87-A746-802A-FEA20493E425}" type="presParOf" srcId="{7E2BA5FE-15E8-024C-834E-1F041189A4FA}" destId="{FA36A4DE-60C3-6D4E-84F7-DFD6AE0A1A1D}" srcOrd="0" destOrd="0" presId="urn:microsoft.com/office/officeart/2005/8/layout/venn2"/>
    <dgm:cxn modelId="{897933BE-3E99-B84B-B213-6B18EA9CC86B}" type="presParOf" srcId="{7E2BA5FE-15E8-024C-834E-1F041189A4FA}" destId="{1303C11F-E8C7-9443-A321-764296D96B7F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B520B82-F005-4D50-BB15-E10A8A58EEBE}" type="doc">
      <dgm:prSet loTypeId="urn:microsoft.com/office/officeart/2005/8/layout/radial1" loCatId="cycle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D3A5B591-3263-45CC-B2D8-DCD8FC37805F}">
      <dgm:prSet phldrT="[Text]" custT="1"/>
      <dgm:spPr>
        <a:noFill/>
        <a:ln>
          <a:solidFill>
            <a:srgbClr val="00A3E0"/>
          </a:solidFill>
        </a:ln>
      </dgm:spPr>
      <dgm:t>
        <a:bodyPr/>
        <a:lstStyle/>
        <a:p>
          <a:pPr>
            <a:lnSpc>
              <a:spcPts val="1000"/>
            </a:lnSpc>
            <a:buClrTx/>
            <a:buSzTx/>
            <a:buFontTx/>
            <a:buNone/>
          </a:pPr>
          <a:r>
            <a:rPr kumimoji="0" lang="en-US" sz="1200" b="0" i="0" u="none" strike="noStrike" cap="none" spc="0" normalizeH="0" baseline="0" noProof="0" dirty="0">
              <a:ln/>
              <a:solidFill>
                <a:srgbClr val="5F6369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rPr>
            <a:t>Body text</a:t>
          </a:r>
          <a:endParaRPr lang="en-US" sz="1200" b="0" dirty="0">
            <a:solidFill>
              <a:srgbClr val="5F6369"/>
            </a:solidFill>
          </a:endParaRPr>
        </a:p>
      </dgm:t>
    </dgm:pt>
    <dgm:pt modelId="{FD84BA3E-FE7C-4FE6-B792-286806D0AF79}" type="parTrans" cxnId="{D6567FD8-4709-4391-B053-AC5BD7BDDF40}">
      <dgm:prSet/>
      <dgm:spPr/>
      <dgm:t>
        <a:bodyPr/>
        <a:lstStyle/>
        <a:p>
          <a:endParaRPr lang="en-US"/>
        </a:p>
      </dgm:t>
    </dgm:pt>
    <dgm:pt modelId="{665FDCBF-F5B1-48E1-8848-64349C25A04D}" type="sibTrans" cxnId="{D6567FD8-4709-4391-B053-AC5BD7BDDF40}">
      <dgm:prSet/>
      <dgm:spPr/>
      <dgm:t>
        <a:bodyPr/>
        <a:lstStyle/>
        <a:p>
          <a:endParaRPr lang="en-US"/>
        </a:p>
      </dgm:t>
    </dgm:pt>
    <dgm:pt modelId="{4890D0EE-013D-44E4-A931-790885786AC4}">
      <dgm:prSet phldrT="[Text]" custT="1"/>
      <dgm:spPr>
        <a:solidFill>
          <a:srgbClr val="00A3E0"/>
        </a:solidFill>
        <a:ln>
          <a:noFill/>
        </a:ln>
      </dgm:spPr>
      <dgm:t>
        <a:bodyPr/>
        <a:lstStyle/>
        <a:p>
          <a:pPr>
            <a:buClrTx/>
            <a:buSzTx/>
            <a:buFontTx/>
            <a:buNone/>
          </a:pPr>
          <a:r>
            <a:rPr kumimoji="0" lang="en-US" sz="1200" b="0" i="0" u="none" strike="noStrike" cap="none" spc="0" normalizeH="0" baseline="0" noProof="0" dirty="0">
              <a:ln/>
              <a:solidFill>
                <a:schemeClr val="bg1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rPr>
            <a:t>Body text</a:t>
          </a:r>
          <a:endParaRPr lang="en-US" sz="1200" dirty="0">
            <a:solidFill>
              <a:schemeClr val="bg1"/>
            </a:solidFill>
          </a:endParaRPr>
        </a:p>
      </dgm:t>
    </dgm:pt>
    <dgm:pt modelId="{E37D1763-B5C7-4CA3-8E2A-54A6E0AE4273}" type="parTrans" cxnId="{4192E0C1-9870-4950-87BB-A219B92833CE}">
      <dgm:prSet/>
      <dgm:spPr>
        <a:ln>
          <a:solidFill>
            <a:srgbClr val="00A3E0"/>
          </a:solidFill>
        </a:ln>
      </dgm:spPr>
      <dgm:t>
        <a:bodyPr/>
        <a:lstStyle/>
        <a:p>
          <a:endParaRPr lang="en-US"/>
        </a:p>
      </dgm:t>
    </dgm:pt>
    <dgm:pt modelId="{2A727AD7-277B-447F-B4E8-4D84DC559F45}" type="sibTrans" cxnId="{4192E0C1-9870-4950-87BB-A219B92833CE}">
      <dgm:prSet/>
      <dgm:spPr/>
      <dgm:t>
        <a:bodyPr/>
        <a:lstStyle/>
        <a:p>
          <a:endParaRPr lang="en-US"/>
        </a:p>
      </dgm:t>
    </dgm:pt>
    <dgm:pt modelId="{6346F0CF-9873-4269-86F2-ABB41F59C34C}">
      <dgm:prSet phldrT="[Text]" custT="1"/>
      <dgm:spPr>
        <a:solidFill>
          <a:srgbClr val="00A3E0"/>
        </a:solidFill>
        <a:ln>
          <a:noFill/>
        </a:ln>
      </dgm:spPr>
      <dgm:t>
        <a:bodyPr/>
        <a:lstStyle/>
        <a:p>
          <a:pPr>
            <a:lnSpc>
              <a:spcPts val="1300"/>
            </a:lnSpc>
            <a:buClrTx/>
            <a:buSzTx/>
            <a:buFontTx/>
            <a:buNone/>
          </a:pPr>
          <a:r>
            <a:rPr kumimoji="0" lang="en-US" sz="1200" b="0" i="0" u="none" strike="noStrike" cap="none" spc="0" normalizeH="0" baseline="0" noProof="0">
              <a:ln/>
              <a:solidFill>
                <a:schemeClr val="bg1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rPr>
            <a:t>Body text</a:t>
          </a:r>
          <a:endParaRPr lang="en-US" sz="1200" dirty="0">
            <a:solidFill>
              <a:schemeClr val="bg1"/>
            </a:solidFill>
          </a:endParaRPr>
        </a:p>
      </dgm:t>
    </dgm:pt>
    <dgm:pt modelId="{46389D38-0C3E-4835-A4C6-299E7C14CF92}" type="parTrans" cxnId="{DE82E1AF-8F73-485D-9088-E409BFE13275}">
      <dgm:prSet/>
      <dgm:spPr>
        <a:ln>
          <a:solidFill>
            <a:srgbClr val="00A3E0"/>
          </a:solidFill>
        </a:ln>
      </dgm:spPr>
      <dgm:t>
        <a:bodyPr/>
        <a:lstStyle/>
        <a:p>
          <a:endParaRPr lang="en-US"/>
        </a:p>
      </dgm:t>
    </dgm:pt>
    <dgm:pt modelId="{9D442A58-F3B4-421E-95A6-4148EC41862A}" type="sibTrans" cxnId="{DE82E1AF-8F73-485D-9088-E409BFE13275}">
      <dgm:prSet/>
      <dgm:spPr/>
      <dgm:t>
        <a:bodyPr/>
        <a:lstStyle/>
        <a:p>
          <a:endParaRPr lang="en-US"/>
        </a:p>
      </dgm:t>
    </dgm:pt>
    <dgm:pt modelId="{F24352E7-1544-4711-924D-55DDE4BC72B3}">
      <dgm:prSet phldrT="[Text]" custT="1"/>
      <dgm:spPr>
        <a:solidFill>
          <a:srgbClr val="00A3E0"/>
        </a:solidFill>
        <a:ln>
          <a:noFill/>
        </a:ln>
      </dgm:spPr>
      <dgm:t>
        <a:bodyPr/>
        <a:lstStyle/>
        <a:p>
          <a:pPr>
            <a:buClrTx/>
            <a:buSzTx/>
            <a:buFontTx/>
            <a:buNone/>
          </a:pPr>
          <a:r>
            <a:rPr kumimoji="0" lang="en-US" sz="1200" b="0" i="0" u="none" strike="noStrike" cap="none" spc="0" normalizeH="0" baseline="0" noProof="0" dirty="0">
              <a:ln/>
              <a:solidFill>
                <a:schemeClr val="bg1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rPr>
            <a:t>text</a:t>
          </a:r>
          <a:endParaRPr lang="en-US" sz="1400" dirty="0">
            <a:solidFill>
              <a:schemeClr val="bg1"/>
            </a:solidFill>
          </a:endParaRPr>
        </a:p>
      </dgm:t>
    </dgm:pt>
    <dgm:pt modelId="{A927F518-AC2F-428E-9C55-3DF870E2AFFE}" type="parTrans" cxnId="{6E1FCF49-F50B-4E80-BCBD-E54A508B8CF4}">
      <dgm:prSet/>
      <dgm:spPr>
        <a:ln>
          <a:solidFill>
            <a:srgbClr val="00A3E0"/>
          </a:solidFill>
        </a:ln>
      </dgm:spPr>
      <dgm:t>
        <a:bodyPr/>
        <a:lstStyle/>
        <a:p>
          <a:endParaRPr lang="en-US"/>
        </a:p>
      </dgm:t>
    </dgm:pt>
    <dgm:pt modelId="{F03AB335-FBC4-4002-95CB-2751A93DDC8A}" type="sibTrans" cxnId="{6E1FCF49-F50B-4E80-BCBD-E54A508B8CF4}">
      <dgm:prSet/>
      <dgm:spPr/>
      <dgm:t>
        <a:bodyPr/>
        <a:lstStyle/>
        <a:p>
          <a:endParaRPr lang="en-US"/>
        </a:p>
      </dgm:t>
    </dgm:pt>
    <dgm:pt modelId="{45B4E2B8-E1AF-4B45-BDF3-3044D3A0D6D7}">
      <dgm:prSet phldrT="[Text]" custT="1"/>
      <dgm:spPr>
        <a:solidFill>
          <a:srgbClr val="00A3E0"/>
        </a:solidFill>
        <a:ln>
          <a:noFill/>
        </a:ln>
      </dgm:spPr>
      <dgm:t>
        <a:bodyPr/>
        <a:lstStyle/>
        <a:p>
          <a:pPr>
            <a:lnSpc>
              <a:spcPts val="1000"/>
            </a:lnSpc>
            <a:buClrTx/>
            <a:buSzTx/>
            <a:buFontTx/>
            <a:buNone/>
          </a:pPr>
          <a:r>
            <a:rPr kumimoji="0" lang="en-US" sz="1200" b="0" i="0" u="none" strike="noStrike" cap="none" spc="0" normalizeH="0" baseline="0" noProof="0" dirty="0">
              <a:ln/>
              <a:solidFill>
                <a:schemeClr val="bg1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rPr>
            <a:t>Body text</a:t>
          </a:r>
          <a:endParaRPr lang="en-US" sz="1200" dirty="0">
            <a:solidFill>
              <a:schemeClr val="bg1"/>
            </a:solidFill>
          </a:endParaRPr>
        </a:p>
      </dgm:t>
    </dgm:pt>
    <dgm:pt modelId="{F2946484-D0F2-4706-869F-749E96E94DF3}" type="parTrans" cxnId="{59189CC8-2492-411C-892F-E8701BB87CE8}">
      <dgm:prSet/>
      <dgm:spPr>
        <a:ln>
          <a:solidFill>
            <a:srgbClr val="00A3E0"/>
          </a:solidFill>
        </a:ln>
      </dgm:spPr>
      <dgm:t>
        <a:bodyPr/>
        <a:lstStyle/>
        <a:p>
          <a:endParaRPr lang="en-US"/>
        </a:p>
      </dgm:t>
    </dgm:pt>
    <dgm:pt modelId="{22B75C57-C1E7-4C87-B81B-C1D3870725D5}" type="sibTrans" cxnId="{59189CC8-2492-411C-892F-E8701BB87CE8}">
      <dgm:prSet/>
      <dgm:spPr/>
      <dgm:t>
        <a:bodyPr/>
        <a:lstStyle/>
        <a:p>
          <a:endParaRPr lang="en-US"/>
        </a:p>
      </dgm:t>
    </dgm:pt>
    <dgm:pt modelId="{C85AE21A-29E2-40B6-BDB1-2E5D4D289E5B}" type="pres">
      <dgm:prSet presAssocID="{EB520B82-F005-4D50-BB15-E10A8A58EEBE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5DF8F8B5-C7B0-4414-B887-7B2B9BAA4A49}" type="pres">
      <dgm:prSet presAssocID="{D3A5B591-3263-45CC-B2D8-DCD8FC37805F}" presName="centerShape" presStyleLbl="node0" presStyleIdx="0" presStyleCnt="1" custScaleX="112438" custScaleY="112438"/>
      <dgm:spPr/>
    </dgm:pt>
    <dgm:pt modelId="{7B2E1BC4-39AB-4325-A907-A3C0A3AF61B5}" type="pres">
      <dgm:prSet presAssocID="{E37D1763-B5C7-4CA3-8E2A-54A6E0AE4273}" presName="Name9" presStyleLbl="parChTrans1D2" presStyleIdx="0" presStyleCnt="4"/>
      <dgm:spPr/>
    </dgm:pt>
    <dgm:pt modelId="{CA8CCA24-A311-4B65-A926-6874A752E311}" type="pres">
      <dgm:prSet presAssocID="{E37D1763-B5C7-4CA3-8E2A-54A6E0AE4273}" presName="connTx" presStyleLbl="parChTrans1D2" presStyleIdx="0" presStyleCnt="4"/>
      <dgm:spPr/>
    </dgm:pt>
    <dgm:pt modelId="{46621A4A-F011-4A07-B90E-3412184B8182}" type="pres">
      <dgm:prSet presAssocID="{4890D0EE-013D-44E4-A931-790885786AC4}" presName="node" presStyleLbl="node1" presStyleIdx="0" presStyleCnt="4">
        <dgm:presLayoutVars>
          <dgm:bulletEnabled val="1"/>
        </dgm:presLayoutVars>
      </dgm:prSet>
      <dgm:spPr/>
    </dgm:pt>
    <dgm:pt modelId="{7F69A484-F0A3-4C46-A6D2-E80BD8F3E926}" type="pres">
      <dgm:prSet presAssocID="{46389D38-0C3E-4835-A4C6-299E7C14CF92}" presName="Name9" presStyleLbl="parChTrans1D2" presStyleIdx="1" presStyleCnt="4"/>
      <dgm:spPr/>
    </dgm:pt>
    <dgm:pt modelId="{89086F9F-0C1D-4EC5-9744-7FD9A2400CA1}" type="pres">
      <dgm:prSet presAssocID="{46389D38-0C3E-4835-A4C6-299E7C14CF92}" presName="connTx" presStyleLbl="parChTrans1D2" presStyleIdx="1" presStyleCnt="4"/>
      <dgm:spPr/>
    </dgm:pt>
    <dgm:pt modelId="{DB907639-4A0E-49CB-9A67-A6E35CB0F6D4}" type="pres">
      <dgm:prSet presAssocID="{6346F0CF-9873-4269-86F2-ABB41F59C34C}" presName="node" presStyleLbl="node1" presStyleIdx="1" presStyleCnt="4">
        <dgm:presLayoutVars>
          <dgm:bulletEnabled val="1"/>
        </dgm:presLayoutVars>
      </dgm:prSet>
      <dgm:spPr/>
    </dgm:pt>
    <dgm:pt modelId="{55BCF5C7-7D7C-484A-BC8F-0C8ED712B3AE}" type="pres">
      <dgm:prSet presAssocID="{A927F518-AC2F-428E-9C55-3DF870E2AFFE}" presName="Name9" presStyleLbl="parChTrans1D2" presStyleIdx="2" presStyleCnt="4"/>
      <dgm:spPr/>
    </dgm:pt>
    <dgm:pt modelId="{6CCB40C0-FEEF-4BE9-A185-725B9B60C1F0}" type="pres">
      <dgm:prSet presAssocID="{A927F518-AC2F-428E-9C55-3DF870E2AFFE}" presName="connTx" presStyleLbl="parChTrans1D2" presStyleIdx="2" presStyleCnt="4"/>
      <dgm:spPr/>
    </dgm:pt>
    <dgm:pt modelId="{2C22ED8C-B6F3-46A5-806C-94A5977668C5}" type="pres">
      <dgm:prSet presAssocID="{F24352E7-1544-4711-924D-55DDE4BC72B3}" presName="node" presStyleLbl="node1" presStyleIdx="2" presStyleCnt="4">
        <dgm:presLayoutVars>
          <dgm:bulletEnabled val="1"/>
        </dgm:presLayoutVars>
      </dgm:prSet>
      <dgm:spPr/>
    </dgm:pt>
    <dgm:pt modelId="{4BD4B273-9425-4790-928C-D347FBDFF90E}" type="pres">
      <dgm:prSet presAssocID="{F2946484-D0F2-4706-869F-749E96E94DF3}" presName="Name9" presStyleLbl="parChTrans1D2" presStyleIdx="3" presStyleCnt="4"/>
      <dgm:spPr/>
    </dgm:pt>
    <dgm:pt modelId="{27A9DED1-6588-4034-9364-476A6C623652}" type="pres">
      <dgm:prSet presAssocID="{F2946484-D0F2-4706-869F-749E96E94DF3}" presName="connTx" presStyleLbl="parChTrans1D2" presStyleIdx="3" presStyleCnt="4"/>
      <dgm:spPr/>
    </dgm:pt>
    <dgm:pt modelId="{CFB3901E-9317-49F6-AB38-8BBD9749AC26}" type="pres">
      <dgm:prSet presAssocID="{45B4E2B8-E1AF-4B45-BDF3-3044D3A0D6D7}" presName="node" presStyleLbl="node1" presStyleIdx="3" presStyleCnt="4">
        <dgm:presLayoutVars>
          <dgm:bulletEnabled val="1"/>
        </dgm:presLayoutVars>
      </dgm:prSet>
      <dgm:spPr/>
    </dgm:pt>
  </dgm:ptLst>
  <dgm:cxnLst>
    <dgm:cxn modelId="{53666508-5354-4BA4-807A-FC0B16229DF2}" type="presOf" srcId="{A927F518-AC2F-428E-9C55-3DF870E2AFFE}" destId="{6CCB40C0-FEEF-4BE9-A185-725B9B60C1F0}" srcOrd="1" destOrd="0" presId="urn:microsoft.com/office/officeart/2005/8/layout/radial1"/>
    <dgm:cxn modelId="{EE52BD26-AF4D-4255-A5C1-4E345DA916D2}" type="presOf" srcId="{F24352E7-1544-4711-924D-55DDE4BC72B3}" destId="{2C22ED8C-B6F3-46A5-806C-94A5977668C5}" srcOrd="0" destOrd="0" presId="urn:microsoft.com/office/officeart/2005/8/layout/radial1"/>
    <dgm:cxn modelId="{B5F20842-8D2B-4F72-BD20-A75250599391}" type="presOf" srcId="{E37D1763-B5C7-4CA3-8E2A-54A6E0AE4273}" destId="{7B2E1BC4-39AB-4325-A907-A3C0A3AF61B5}" srcOrd="0" destOrd="0" presId="urn:microsoft.com/office/officeart/2005/8/layout/radial1"/>
    <dgm:cxn modelId="{6E1FCF49-F50B-4E80-BCBD-E54A508B8CF4}" srcId="{D3A5B591-3263-45CC-B2D8-DCD8FC37805F}" destId="{F24352E7-1544-4711-924D-55DDE4BC72B3}" srcOrd="2" destOrd="0" parTransId="{A927F518-AC2F-428E-9C55-3DF870E2AFFE}" sibTransId="{F03AB335-FBC4-4002-95CB-2751A93DDC8A}"/>
    <dgm:cxn modelId="{6193EC51-4B78-401C-AC8D-E1AE0370ECEE}" type="presOf" srcId="{A927F518-AC2F-428E-9C55-3DF870E2AFFE}" destId="{55BCF5C7-7D7C-484A-BC8F-0C8ED712B3AE}" srcOrd="0" destOrd="0" presId="urn:microsoft.com/office/officeart/2005/8/layout/radial1"/>
    <dgm:cxn modelId="{EE357157-B214-432B-AAFD-AD5D9A0D72BE}" type="presOf" srcId="{4890D0EE-013D-44E4-A931-790885786AC4}" destId="{46621A4A-F011-4A07-B90E-3412184B8182}" srcOrd="0" destOrd="0" presId="urn:microsoft.com/office/officeart/2005/8/layout/radial1"/>
    <dgm:cxn modelId="{957AC07C-2FBF-4F00-BD76-082BDAA0A49F}" type="presOf" srcId="{46389D38-0C3E-4835-A4C6-299E7C14CF92}" destId="{7F69A484-F0A3-4C46-A6D2-E80BD8F3E926}" srcOrd="0" destOrd="0" presId="urn:microsoft.com/office/officeart/2005/8/layout/radial1"/>
    <dgm:cxn modelId="{3C1FDD82-0CC8-4177-A8E4-B544644D1796}" type="presOf" srcId="{F2946484-D0F2-4706-869F-749E96E94DF3}" destId="{27A9DED1-6588-4034-9364-476A6C623652}" srcOrd="1" destOrd="0" presId="urn:microsoft.com/office/officeart/2005/8/layout/radial1"/>
    <dgm:cxn modelId="{1F5FBCA7-261F-49DF-9019-E15143243BDF}" type="presOf" srcId="{46389D38-0C3E-4835-A4C6-299E7C14CF92}" destId="{89086F9F-0C1D-4EC5-9744-7FD9A2400CA1}" srcOrd="1" destOrd="0" presId="urn:microsoft.com/office/officeart/2005/8/layout/radial1"/>
    <dgm:cxn modelId="{DE82E1AF-8F73-485D-9088-E409BFE13275}" srcId="{D3A5B591-3263-45CC-B2D8-DCD8FC37805F}" destId="{6346F0CF-9873-4269-86F2-ABB41F59C34C}" srcOrd="1" destOrd="0" parTransId="{46389D38-0C3E-4835-A4C6-299E7C14CF92}" sibTransId="{9D442A58-F3B4-421E-95A6-4148EC41862A}"/>
    <dgm:cxn modelId="{166BABBB-1E8F-4AD2-8955-0946F3C3AD90}" type="presOf" srcId="{E37D1763-B5C7-4CA3-8E2A-54A6E0AE4273}" destId="{CA8CCA24-A311-4B65-A926-6874A752E311}" srcOrd="1" destOrd="0" presId="urn:microsoft.com/office/officeart/2005/8/layout/radial1"/>
    <dgm:cxn modelId="{4192E0C1-9870-4950-87BB-A219B92833CE}" srcId="{D3A5B591-3263-45CC-B2D8-DCD8FC37805F}" destId="{4890D0EE-013D-44E4-A931-790885786AC4}" srcOrd="0" destOrd="0" parTransId="{E37D1763-B5C7-4CA3-8E2A-54A6E0AE4273}" sibTransId="{2A727AD7-277B-447F-B4E8-4D84DC559F45}"/>
    <dgm:cxn modelId="{26D3C9C6-CB6B-4814-B045-C7308B113421}" type="presOf" srcId="{6346F0CF-9873-4269-86F2-ABB41F59C34C}" destId="{DB907639-4A0E-49CB-9A67-A6E35CB0F6D4}" srcOrd="0" destOrd="0" presId="urn:microsoft.com/office/officeart/2005/8/layout/radial1"/>
    <dgm:cxn modelId="{59189CC8-2492-411C-892F-E8701BB87CE8}" srcId="{D3A5B591-3263-45CC-B2D8-DCD8FC37805F}" destId="{45B4E2B8-E1AF-4B45-BDF3-3044D3A0D6D7}" srcOrd="3" destOrd="0" parTransId="{F2946484-D0F2-4706-869F-749E96E94DF3}" sibTransId="{22B75C57-C1E7-4C87-B81B-C1D3870725D5}"/>
    <dgm:cxn modelId="{3F28B1D0-6872-4885-B3B5-2C3B9B15C6DE}" type="presOf" srcId="{D3A5B591-3263-45CC-B2D8-DCD8FC37805F}" destId="{5DF8F8B5-C7B0-4414-B887-7B2B9BAA4A49}" srcOrd="0" destOrd="0" presId="urn:microsoft.com/office/officeart/2005/8/layout/radial1"/>
    <dgm:cxn modelId="{D6567FD8-4709-4391-B053-AC5BD7BDDF40}" srcId="{EB520B82-F005-4D50-BB15-E10A8A58EEBE}" destId="{D3A5B591-3263-45CC-B2D8-DCD8FC37805F}" srcOrd="0" destOrd="0" parTransId="{FD84BA3E-FE7C-4FE6-B792-286806D0AF79}" sibTransId="{665FDCBF-F5B1-48E1-8848-64349C25A04D}"/>
    <dgm:cxn modelId="{224551DC-DBE9-4831-8563-8CA1D0C50CE2}" type="presOf" srcId="{F2946484-D0F2-4706-869F-749E96E94DF3}" destId="{4BD4B273-9425-4790-928C-D347FBDFF90E}" srcOrd="0" destOrd="0" presId="urn:microsoft.com/office/officeart/2005/8/layout/radial1"/>
    <dgm:cxn modelId="{8FFFD6E6-3033-4740-AF98-0A9A4993D2C0}" type="presOf" srcId="{45B4E2B8-E1AF-4B45-BDF3-3044D3A0D6D7}" destId="{CFB3901E-9317-49F6-AB38-8BBD9749AC26}" srcOrd="0" destOrd="0" presId="urn:microsoft.com/office/officeart/2005/8/layout/radial1"/>
    <dgm:cxn modelId="{229285F6-4F7A-402B-BE41-4491AF3D1E99}" type="presOf" srcId="{EB520B82-F005-4D50-BB15-E10A8A58EEBE}" destId="{C85AE21A-29E2-40B6-BDB1-2E5D4D289E5B}" srcOrd="0" destOrd="0" presId="urn:microsoft.com/office/officeart/2005/8/layout/radial1"/>
    <dgm:cxn modelId="{F54456EF-1BA7-479D-851B-A1C6B5610A09}" type="presParOf" srcId="{C85AE21A-29E2-40B6-BDB1-2E5D4D289E5B}" destId="{5DF8F8B5-C7B0-4414-B887-7B2B9BAA4A49}" srcOrd="0" destOrd="0" presId="urn:microsoft.com/office/officeart/2005/8/layout/radial1"/>
    <dgm:cxn modelId="{65788350-1A84-40E8-9CE8-9C8F17FC03D3}" type="presParOf" srcId="{C85AE21A-29E2-40B6-BDB1-2E5D4D289E5B}" destId="{7B2E1BC4-39AB-4325-A907-A3C0A3AF61B5}" srcOrd="1" destOrd="0" presId="urn:microsoft.com/office/officeart/2005/8/layout/radial1"/>
    <dgm:cxn modelId="{B41D3D89-1423-42B9-BFEA-B0E892426C6E}" type="presParOf" srcId="{7B2E1BC4-39AB-4325-A907-A3C0A3AF61B5}" destId="{CA8CCA24-A311-4B65-A926-6874A752E311}" srcOrd="0" destOrd="0" presId="urn:microsoft.com/office/officeart/2005/8/layout/radial1"/>
    <dgm:cxn modelId="{C0989218-ED3F-487E-A12D-D25C285E3D80}" type="presParOf" srcId="{C85AE21A-29E2-40B6-BDB1-2E5D4D289E5B}" destId="{46621A4A-F011-4A07-B90E-3412184B8182}" srcOrd="2" destOrd="0" presId="urn:microsoft.com/office/officeart/2005/8/layout/radial1"/>
    <dgm:cxn modelId="{BA7C97C1-6F99-43CA-A37D-237BB435AAAB}" type="presParOf" srcId="{C85AE21A-29E2-40B6-BDB1-2E5D4D289E5B}" destId="{7F69A484-F0A3-4C46-A6D2-E80BD8F3E926}" srcOrd="3" destOrd="0" presId="urn:microsoft.com/office/officeart/2005/8/layout/radial1"/>
    <dgm:cxn modelId="{7D99B15D-5DCB-48C7-9D8A-A350F34F3941}" type="presParOf" srcId="{7F69A484-F0A3-4C46-A6D2-E80BD8F3E926}" destId="{89086F9F-0C1D-4EC5-9744-7FD9A2400CA1}" srcOrd="0" destOrd="0" presId="urn:microsoft.com/office/officeart/2005/8/layout/radial1"/>
    <dgm:cxn modelId="{83D52A7F-A63E-4796-A749-203B80EDD10A}" type="presParOf" srcId="{C85AE21A-29E2-40B6-BDB1-2E5D4D289E5B}" destId="{DB907639-4A0E-49CB-9A67-A6E35CB0F6D4}" srcOrd="4" destOrd="0" presId="urn:microsoft.com/office/officeart/2005/8/layout/radial1"/>
    <dgm:cxn modelId="{2F59D57E-609F-409A-B57F-ABD2DD54A9C3}" type="presParOf" srcId="{C85AE21A-29E2-40B6-BDB1-2E5D4D289E5B}" destId="{55BCF5C7-7D7C-484A-BC8F-0C8ED712B3AE}" srcOrd="5" destOrd="0" presId="urn:microsoft.com/office/officeart/2005/8/layout/radial1"/>
    <dgm:cxn modelId="{B18E1ED4-8101-4423-A77B-271B60D73356}" type="presParOf" srcId="{55BCF5C7-7D7C-484A-BC8F-0C8ED712B3AE}" destId="{6CCB40C0-FEEF-4BE9-A185-725B9B60C1F0}" srcOrd="0" destOrd="0" presId="urn:microsoft.com/office/officeart/2005/8/layout/radial1"/>
    <dgm:cxn modelId="{ABA0BCB6-1023-429C-B5B3-F6A5E7B350DF}" type="presParOf" srcId="{C85AE21A-29E2-40B6-BDB1-2E5D4D289E5B}" destId="{2C22ED8C-B6F3-46A5-806C-94A5977668C5}" srcOrd="6" destOrd="0" presId="urn:microsoft.com/office/officeart/2005/8/layout/radial1"/>
    <dgm:cxn modelId="{B73A65F0-F34C-46F7-AE6F-BF350549C356}" type="presParOf" srcId="{C85AE21A-29E2-40B6-BDB1-2E5D4D289E5B}" destId="{4BD4B273-9425-4790-928C-D347FBDFF90E}" srcOrd="7" destOrd="0" presId="urn:microsoft.com/office/officeart/2005/8/layout/radial1"/>
    <dgm:cxn modelId="{7497732D-7707-4F48-9411-EB5959725895}" type="presParOf" srcId="{4BD4B273-9425-4790-928C-D347FBDFF90E}" destId="{27A9DED1-6588-4034-9364-476A6C623652}" srcOrd="0" destOrd="0" presId="urn:microsoft.com/office/officeart/2005/8/layout/radial1"/>
    <dgm:cxn modelId="{1B8F293A-EEC6-4E9A-830E-C1A7BEED5D51}" type="presParOf" srcId="{C85AE21A-29E2-40B6-BDB1-2E5D4D289E5B}" destId="{CFB3901E-9317-49F6-AB38-8BBD9749AC26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D969582-7C62-4A57-9C74-F24F8D9FBF60}" type="doc">
      <dgm:prSet loTypeId="urn:microsoft.com/office/officeart/2005/8/layout/radial1" loCatId="relationship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E9F47EA2-EBD8-42D9-8BE9-B2F3E8241277}">
      <dgm:prSet phldrT="[Text]" custT="1"/>
      <dgm:spPr>
        <a:solidFill>
          <a:srgbClr val="00843D"/>
        </a:solidFill>
        <a:ln>
          <a:noFill/>
        </a:ln>
      </dgm:spPr>
      <dgm:t>
        <a:bodyPr/>
        <a:lstStyle/>
        <a:p>
          <a:pPr>
            <a:buClrTx/>
            <a:buSzTx/>
            <a:buFontTx/>
            <a:buNone/>
          </a:pPr>
          <a:r>
            <a:rPr kumimoji="0" lang="en-US" sz="1400" b="1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  <a:sym typeface="Helvetica Light"/>
            </a:rPr>
            <a:t>Body text</a:t>
          </a:r>
          <a:endParaRPr lang="en-US" sz="1400" b="1" dirty="0">
            <a:solidFill>
              <a:schemeClr val="bg1"/>
            </a:solidFill>
            <a:effectLst/>
          </a:endParaRPr>
        </a:p>
      </dgm:t>
    </dgm:pt>
    <dgm:pt modelId="{EA69008E-D3F3-483B-91CF-5570B266ADB1}" type="parTrans" cxnId="{E059EB9E-4DFA-4782-9BC7-AF63EA43E7AC}">
      <dgm:prSet/>
      <dgm:spPr/>
      <dgm:t>
        <a:bodyPr/>
        <a:lstStyle/>
        <a:p>
          <a:endParaRPr lang="en-US"/>
        </a:p>
      </dgm:t>
    </dgm:pt>
    <dgm:pt modelId="{ECDFB9DF-BAE5-412A-BA54-E8BD87517E2F}" type="sibTrans" cxnId="{E059EB9E-4DFA-4782-9BC7-AF63EA43E7AC}">
      <dgm:prSet/>
      <dgm:spPr/>
      <dgm:t>
        <a:bodyPr/>
        <a:lstStyle/>
        <a:p>
          <a:endParaRPr lang="en-US"/>
        </a:p>
      </dgm:t>
    </dgm:pt>
    <dgm:pt modelId="{2AAA578C-B560-487A-BF42-3745BC812D4A}">
      <dgm:prSet phldrT="[Text]" custT="1"/>
      <dgm:spPr>
        <a:solidFill>
          <a:srgbClr val="84BD00"/>
        </a:solidFill>
        <a:ln>
          <a:noFill/>
        </a:ln>
      </dgm:spPr>
      <dgm:t>
        <a:bodyPr/>
        <a:lstStyle/>
        <a:p>
          <a:pPr>
            <a:buClrTx/>
            <a:buSzTx/>
            <a:buFontTx/>
            <a:buNone/>
          </a:pPr>
          <a:r>
            <a:rPr kumimoji="0" lang="en-US" sz="105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/>
              <a:ea typeface="+mn-ea"/>
              <a:cs typeface="+mn-cs"/>
            </a:rPr>
            <a:t>Body text</a:t>
          </a:r>
          <a:endParaRPr kumimoji="0" lang="en-US" sz="1050" b="1" i="0" u="none" strike="noStrike" kern="1200" cap="none" spc="0" normalizeH="0" baseline="0" dirty="0">
            <a:ln>
              <a:noFill/>
            </a:ln>
            <a:solidFill>
              <a:schemeClr val="bg1"/>
            </a:solidFill>
            <a:effectLst/>
            <a:uLnTx/>
            <a:uFillTx/>
            <a:latin typeface="Trebuchet MS"/>
            <a:ea typeface="+mn-ea"/>
            <a:cs typeface="+mn-cs"/>
          </a:endParaRPr>
        </a:p>
      </dgm:t>
    </dgm:pt>
    <dgm:pt modelId="{DBF05401-8DFB-4ED3-ACEB-4FAE495C5733}" type="sibTrans" cxnId="{447E022A-CCF8-4F8D-8571-C3D251005144}">
      <dgm:prSet/>
      <dgm:spPr/>
      <dgm:t>
        <a:bodyPr/>
        <a:lstStyle/>
        <a:p>
          <a:endParaRPr lang="en-US"/>
        </a:p>
      </dgm:t>
    </dgm:pt>
    <dgm:pt modelId="{1D4F9F13-DC5B-458C-A07D-5A6B083DB34D}" type="parTrans" cxnId="{447E022A-CCF8-4F8D-8571-C3D251005144}">
      <dgm:prSet/>
      <dgm:spPr/>
      <dgm:t>
        <a:bodyPr/>
        <a:lstStyle/>
        <a:p>
          <a:endParaRPr lang="en-US"/>
        </a:p>
      </dgm:t>
    </dgm:pt>
    <dgm:pt modelId="{90D61796-23B5-415E-950C-512BA9BBCB9B}">
      <dgm:prSet phldrT="[Text]" custT="1"/>
      <dgm:spPr>
        <a:solidFill>
          <a:srgbClr val="84BD00"/>
        </a:solidFill>
        <a:ln>
          <a:noFill/>
        </a:ln>
      </dgm:spPr>
      <dgm:t>
        <a:bodyPr/>
        <a:lstStyle/>
        <a:p>
          <a:pPr>
            <a:buClrTx/>
            <a:buSzTx/>
            <a:buFontTx/>
            <a:buNone/>
          </a:pPr>
          <a:r>
            <a: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/>
              <a:ea typeface="+mn-ea"/>
              <a:cs typeface="+mn-cs"/>
            </a:rPr>
            <a:t>Body text</a:t>
          </a:r>
          <a:endParaRPr kumimoji="0" lang="en-US" sz="1100" b="1" i="0" u="none" strike="noStrike" kern="1200" cap="none" spc="0" normalizeH="0" baseline="0" dirty="0">
            <a:ln>
              <a:noFill/>
            </a:ln>
            <a:solidFill>
              <a:schemeClr val="bg1"/>
            </a:solidFill>
            <a:effectLst/>
            <a:uLnTx/>
            <a:uFillTx/>
            <a:latin typeface="Trebuchet MS"/>
            <a:ea typeface="+mn-ea"/>
            <a:cs typeface="+mn-cs"/>
          </a:endParaRPr>
        </a:p>
      </dgm:t>
    </dgm:pt>
    <dgm:pt modelId="{5C4FAD96-642A-4E84-9870-02B8819650E7}" type="sibTrans" cxnId="{53F0EBA0-4D25-44AF-BEAE-F360058E109B}">
      <dgm:prSet/>
      <dgm:spPr/>
      <dgm:t>
        <a:bodyPr/>
        <a:lstStyle/>
        <a:p>
          <a:endParaRPr lang="en-US"/>
        </a:p>
      </dgm:t>
    </dgm:pt>
    <dgm:pt modelId="{1107044C-2B87-4C5F-9BE3-9AE071D34103}" type="parTrans" cxnId="{53F0EBA0-4D25-44AF-BEAE-F360058E109B}">
      <dgm:prSet/>
      <dgm:spPr/>
      <dgm:t>
        <a:bodyPr/>
        <a:lstStyle/>
        <a:p>
          <a:endParaRPr lang="en-US"/>
        </a:p>
      </dgm:t>
    </dgm:pt>
    <dgm:pt modelId="{A56D4857-C3CD-403A-8515-BB0CECBEB326}">
      <dgm:prSet phldrT="[Text]" custT="1"/>
      <dgm:spPr>
        <a:solidFill>
          <a:srgbClr val="84BD00"/>
        </a:solidFill>
        <a:ln>
          <a:noFill/>
        </a:ln>
      </dgm:spPr>
      <dgm:t>
        <a:bodyPr/>
        <a:lstStyle/>
        <a:p>
          <a:pPr>
            <a:buClrTx/>
            <a:buSzTx/>
            <a:buFontTx/>
            <a:buNone/>
          </a:pPr>
          <a:r>
            <a:rPr kumimoji="0" lang="en-US" sz="105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/>
              <a:ea typeface="+mn-ea"/>
              <a:cs typeface="+mn-cs"/>
            </a:rPr>
            <a:t>Body text</a:t>
          </a:r>
          <a:endParaRPr kumimoji="0" lang="en-US" sz="1050" b="1" i="0" u="none" strike="noStrike" kern="1200" cap="none" spc="0" normalizeH="0" baseline="0" dirty="0">
            <a:ln>
              <a:noFill/>
            </a:ln>
            <a:solidFill>
              <a:schemeClr val="bg1"/>
            </a:solidFill>
            <a:effectLst/>
            <a:uLnTx/>
            <a:uFillTx/>
            <a:latin typeface="Trebuchet MS"/>
            <a:ea typeface="+mn-ea"/>
            <a:cs typeface="+mn-cs"/>
          </a:endParaRPr>
        </a:p>
      </dgm:t>
    </dgm:pt>
    <dgm:pt modelId="{EB97ACA7-A310-431F-9280-24A10E8DCF6D}" type="sibTrans" cxnId="{AF1672D9-490D-42FE-A961-742813BEFBB2}">
      <dgm:prSet/>
      <dgm:spPr/>
      <dgm:t>
        <a:bodyPr/>
        <a:lstStyle/>
        <a:p>
          <a:endParaRPr lang="en-US"/>
        </a:p>
      </dgm:t>
    </dgm:pt>
    <dgm:pt modelId="{82624FA9-50B7-404F-99C2-1601C6DE1F29}" type="parTrans" cxnId="{AF1672D9-490D-42FE-A961-742813BEFBB2}">
      <dgm:prSet/>
      <dgm:spPr/>
      <dgm:t>
        <a:bodyPr/>
        <a:lstStyle/>
        <a:p>
          <a:endParaRPr lang="en-US"/>
        </a:p>
      </dgm:t>
    </dgm:pt>
    <dgm:pt modelId="{5FC04CF5-6559-4822-815D-9FFA3B196EAC}">
      <dgm:prSet phldrT="[Text]" custT="1"/>
      <dgm:spPr>
        <a:solidFill>
          <a:srgbClr val="84BD00"/>
        </a:solidFill>
        <a:ln>
          <a:noFill/>
        </a:ln>
      </dgm:spPr>
      <dgm:t>
        <a:bodyPr/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kumimoji="0" lang="en-US" sz="1050" b="1" i="0" u="none" strike="noStrike" kern="1200" cap="none" spc="0" normalizeH="0" baseline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/>
              <a:ea typeface="+mn-ea"/>
              <a:cs typeface="+mn-cs"/>
            </a:rPr>
            <a:t>Body text</a:t>
          </a:r>
        </a:p>
      </dgm:t>
    </dgm:pt>
    <dgm:pt modelId="{88F10024-5C5D-441A-BE86-556D956F4F54}" type="sibTrans" cxnId="{EEA3A7C8-1350-44F6-B23C-B44CE8DE5390}">
      <dgm:prSet/>
      <dgm:spPr/>
      <dgm:t>
        <a:bodyPr/>
        <a:lstStyle/>
        <a:p>
          <a:endParaRPr lang="en-US"/>
        </a:p>
      </dgm:t>
    </dgm:pt>
    <dgm:pt modelId="{DF47B6FD-FFA8-4A1F-882A-3C8928DEDEAF}" type="parTrans" cxnId="{EEA3A7C8-1350-44F6-B23C-B44CE8DE5390}">
      <dgm:prSet/>
      <dgm:spPr/>
      <dgm:t>
        <a:bodyPr/>
        <a:lstStyle/>
        <a:p>
          <a:endParaRPr lang="en-US"/>
        </a:p>
      </dgm:t>
    </dgm:pt>
    <dgm:pt modelId="{68333834-EF23-40E9-A353-050D47E8DF27}">
      <dgm:prSet custT="1"/>
      <dgm:spPr>
        <a:solidFill>
          <a:srgbClr val="84BD00"/>
        </a:solidFill>
        <a:ln>
          <a:noFill/>
        </a:ln>
      </dgm:spPr>
      <dgm:t>
        <a:bodyPr/>
        <a:lstStyle/>
        <a:p>
          <a:r>
            <a:rPr kumimoji="0" lang="en-US" sz="105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/>
              <a:ea typeface="+mn-ea"/>
              <a:cs typeface="+mn-cs"/>
            </a:rPr>
            <a:t>Body text</a:t>
          </a:r>
        </a:p>
      </dgm:t>
    </dgm:pt>
    <dgm:pt modelId="{DB4C2914-AA22-43D7-8AF3-1399319ECF12}" type="sibTrans" cxnId="{08B90487-E310-4D56-A987-F51FE8ACA584}">
      <dgm:prSet/>
      <dgm:spPr/>
      <dgm:t>
        <a:bodyPr/>
        <a:lstStyle/>
        <a:p>
          <a:endParaRPr lang="en-US"/>
        </a:p>
      </dgm:t>
    </dgm:pt>
    <dgm:pt modelId="{C7ED85A0-348B-4CD9-BCBF-2C5320F38E21}" type="parTrans" cxnId="{08B90487-E310-4D56-A987-F51FE8ACA584}">
      <dgm:prSet/>
      <dgm:spPr/>
      <dgm:t>
        <a:bodyPr/>
        <a:lstStyle/>
        <a:p>
          <a:endParaRPr lang="en-US"/>
        </a:p>
      </dgm:t>
    </dgm:pt>
    <dgm:pt modelId="{FCF48DE1-85F2-4C0C-A29C-D4E22A0740BF}" type="pres">
      <dgm:prSet presAssocID="{DD969582-7C62-4A57-9C74-F24F8D9FBF60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20B24079-E6E0-4C50-808B-11B87AAB930B}" type="pres">
      <dgm:prSet presAssocID="{E9F47EA2-EBD8-42D9-8BE9-B2F3E8241277}" presName="centerShape" presStyleLbl="node0" presStyleIdx="0" presStyleCnt="1"/>
      <dgm:spPr/>
    </dgm:pt>
    <dgm:pt modelId="{B6BE5C51-B2CF-4D6C-8948-28F0660AA6C6}" type="pres">
      <dgm:prSet presAssocID="{1D4F9F13-DC5B-458C-A07D-5A6B083DB34D}" presName="Name9" presStyleLbl="parChTrans1D2" presStyleIdx="0" presStyleCnt="5"/>
      <dgm:spPr/>
    </dgm:pt>
    <dgm:pt modelId="{8EA0C58D-01E4-4C94-BA0D-5B456F0DAFFB}" type="pres">
      <dgm:prSet presAssocID="{1D4F9F13-DC5B-458C-A07D-5A6B083DB34D}" presName="connTx" presStyleLbl="parChTrans1D2" presStyleIdx="0" presStyleCnt="5"/>
      <dgm:spPr/>
    </dgm:pt>
    <dgm:pt modelId="{BCC28E32-B98C-4125-95CC-22DABA9AE789}" type="pres">
      <dgm:prSet presAssocID="{2AAA578C-B560-487A-BF42-3745BC812D4A}" presName="node" presStyleLbl="node1" presStyleIdx="0" presStyleCnt="5">
        <dgm:presLayoutVars>
          <dgm:bulletEnabled val="1"/>
        </dgm:presLayoutVars>
      </dgm:prSet>
      <dgm:spPr/>
    </dgm:pt>
    <dgm:pt modelId="{CD213956-0657-46FC-8EB4-2FD03E3D1A09}" type="pres">
      <dgm:prSet presAssocID="{1107044C-2B87-4C5F-9BE3-9AE071D34103}" presName="Name9" presStyleLbl="parChTrans1D2" presStyleIdx="1" presStyleCnt="5"/>
      <dgm:spPr/>
    </dgm:pt>
    <dgm:pt modelId="{8C1DF64F-CD30-4479-B5F9-E198ABBE3523}" type="pres">
      <dgm:prSet presAssocID="{1107044C-2B87-4C5F-9BE3-9AE071D34103}" presName="connTx" presStyleLbl="parChTrans1D2" presStyleIdx="1" presStyleCnt="5"/>
      <dgm:spPr/>
    </dgm:pt>
    <dgm:pt modelId="{F08EE943-CC54-42FD-A525-56D36C63D472}" type="pres">
      <dgm:prSet presAssocID="{90D61796-23B5-415E-950C-512BA9BBCB9B}" presName="node" presStyleLbl="node1" presStyleIdx="1" presStyleCnt="5">
        <dgm:presLayoutVars>
          <dgm:bulletEnabled val="1"/>
        </dgm:presLayoutVars>
      </dgm:prSet>
      <dgm:spPr/>
    </dgm:pt>
    <dgm:pt modelId="{E9520169-FA7B-4CAC-BFA4-15152B34FD1A}" type="pres">
      <dgm:prSet presAssocID="{82624FA9-50B7-404F-99C2-1601C6DE1F29}" presName="Name9" presStyleLbl="parChTrans1D2" presStyleIdx="2" presStyleCnt="5"/>
      <dgm:spPr/>
    </dgm:pt>
    <dgm:pt modelId="{AC12A628-0739-43A9-B16C-B1C3115573C5}" type="pres">
      <dgm:prSet presAssocID="{82624FA9-50B7-404F-99C2-1601C6DE1F29}" presName="connTx" presStyleLbl="parChTrans1D2" presStyleIdx="2" presStyleCnt="5"/>
      <dgm:spPr/>
    </dgm:pt>
    <dgm:pt modelId="{67C609FE-266F-49E7-B808-5BFB2E85540D}" type="pres">
      <dgm:prSet presAssocID="{A56D4857-C3CD-403A-8515-BB0CECBEB326}" presName="node" presStyleLbl="node1" presStyleIdx="2" presStyleCnt="5">
        <dgm:presLayoutVars>
          <dgm:bulletEnabled val="1"/>
        </dgm:presLayoutVars>
      </dgm:prSet>
      <dgm:spPr/>
    </dgm:pt>
    <dgm:pt modelId="{A0E17DA5-2B5F-424B-8C40-E84A51AF44CE}" type="pres">
      <dgm:prSet presAssocID="{DF47B6FD-FFA8-4A1F-882A-3C8928DEDEAF}" presName="Name9" presStyleLbl="parChTrans1D2" presStyleIdx="3" presStyleCnt="5"/>
      <dgm:spPr/>
    </dgm:pt>
    <dgm:pt modelId="{BBD7D59E-9227-4283-ADB8-B8B5A323FB88}" type="pres">
      <dgm:prSet presAssocID="{DF47B6FD-FFA8-4A1F-882A-3C8928DEDEAF}" presName="connTx" presStyleLbl="parChTrans1D2" presStyleIdx="3" presStyleCnt="5"/>
      <dgm:spPr/>
    </dgm:pt>
    <dgm:pt modelId="{CB5A0E0D-5070-4626-9855-B0700ACFF4F9}" type="pres">
      <dgm:prSet presAssocID="{5FC04CF5-6559-4822-815D-9FFA3B196EAC}" presName="node" presStyleLbl="node1" presStyleIdx="3" presStyleCnt="5">
        <dgm:presLayoutVars>
          <dgm:bulletEnabled val="1"/>
        </dgm:presLayoutVars>
      </dgm:prSet>
      <dgm:spPr/>
    </dgm:pt>
    <dgm:pt modelId="{A4BCC62D-8329-4C96-9B9C-E24E268BFC56}" type="pres">
      <dgm:prSet presAssocID="{C7ED85A0-348B-4CD9-BCBF-2C5320F38E21}" presName="Name9" presStyleLbl="parChTrans1D2" presStyleIdx="4" presStyleCnt="5"/>
      <dgm:spPr/>
    </dgm:pt>
    <dgm:pt modelId="{3632C59F-E8D6-4B86-939F-8A89E37A7DF8}" type="pres">
      <dgm:prSet presAssocID="{C7ED85A0-348B-4CD9-BCBF-2C5320F38E21}" presName="connTx" presStyleLbl="parChTrans1D2" presStyleIdx="4" presStyleCnt="5"/>
      <dgm:spPr/>
    </dgm:pt>
    <dgm:pt modelId="{515CC64A-B7A5-4EDF-B24B-F4B8D2172315}" type="pres">
      <dgm:prSet presAssocID="{68333834-EF23-40E9-A353-050D47E8DF27}" presName="node" presStyleLbl="node1" presStyleIdx="4" presStyleCnt="5">
        <dgm:presLayoutVars>
          <dgm:bulletEnabled val="1"/>
        </dgm:presLayoutVars>
      </dgm:prSet>
      <dgm:spPr/>
    </dgm:pt>
  </dgm:ptLst>
  <dgm:cxnLst>
    <dgm:cxn modelId="{5DAEC606-2797-433D-A7B5-60E230B6E8D0}" type="presOf" srcId="{DF47B6FD-FFA8-4A1F-882A-3C8928DEDEAF}" destId="{BBD7D59E-9227-4283-ADB8-B8B5A323FB88}" srcOrd="1" destOrd="0" presId="urn:microsoft.com/office/officeart/2005/8/layout/radial1"/>
    <dgm:cxn modelId="{7AF38213-F365-478C-BFEB-4400604EAF3B}" type="presOf" srcId="{DD969582-7C62-4A57-9C74-F24F8D9FBF60}" destId="{FCF48DE1-85F2-4C0C-A29C-D4E22A0740BF}" srcOrd="0" destOrd="0" presId="urn:microsoft.com/office/officeart/2005/8/layout/radial1"/>
    <dgm:cxn modelId="{93ABC727-117D-43E9-8F29-E74946551541}" type="presOf" srcId="{1D4F9F13-DC5B-458C-A07D-5A6B083DB34D}" destId="{8EA0C58D-01E4-4C94-BA0D-5B456F0DAFFB}" srcOrd="1" destOrd="0" presId="urn:microsoft.com/office/officeart/2005/8/layout/radial1"/>
    <dgm:cxn modelId="{447E022A-CCF8-4F8D-8571-C3D251005144}" srcId="{E9F47EA2-EBD8-42D9-8BE9-B2F3E8241277}" destId="{2AAA578C-B560-487A-BF42-3745BC812D4A}" srcOrd="0" destOrd="0" parTransId="{1D4F9F13-DC5B-458C-A07D-5A6B083DB34D}" sibTransId="{DBF05401-8DFB-4ED3-ACEB-4FAE495C5733}"/>
    <dgm:cxn modelId="{8357562F-8C06-49A6-90A6-03CEF61B92F2}" type="presOf" srcId="{5FC04CF5-6559-4822-815D-9FFA3B196EAC}" destId="{CB5A0E0D-5070-4626-9855-B0700ACFF4F9}" srcOrd="0" destOrd="0" presId="urn:microsoft.com/office/officeart/2005/8/layout/radial1"/>
    <dgm:cxn modelId="{7193D832-20D8-4C3C-A686-FAD134DA4441}" type="presOf" srcId="{A56D4857-C3CD-403A-8515-BB0CECBEB326}" destId="{67C609FE-266F-49E7-B808-5BFB2E85540D}" srcOrd="0" destOrd="0" presId="urn:microsoft.com/office/officeart/2005/8/layout/radial1"/>
    <dgm:cxn modelId="{C0FCBA34-1B51-42FE-A2E2-15ADC43F74BC}" type="presOf" srcId="{DF47B6FD-FFA8-4A1F-882A-3C8928DEDEAF}" destId="{A0E17DA5-2B5F-424B-8C40-E84A51AF44CE}" srcOrd="0" destOrd="0" presId="urn:microsoft.com/office/officeart/2005/8/layout/radial1"/>
    <dgm:cxn modelId="{F662DD61-CA9F-4835-BED9-F2472A6154ED}" type="presOf" srcId="{C7ED85A0-348B-4CD9-BCBF-2C5320F38E21}" destId="{3632C59F-E8D6-4B86-939F-8A89E37A7DF8}" srcOrd="1" destOrd="0" presId="urn:microsoft.com/office/officeart/2005/8/layout/radial1"/>
    <dgm:cxn modelId="{7FA9BA4D-3FA4-4035-B6CC-F2BF6735C0F0}" type="presOf" srcId="{82624FA9-50B7-404F-99C2-1601C6DE1F29}" destId="{E9520169-FA7B-4CAC-BFA4-15152B34FD1A}" srcOrd="0" destOrd="0" presId="urn:microsoft.com/office/officeart/2005/8/layout/radial1"/>
    <dgm:cxn modelId="{092AB878-1D7F-4F76-B7E2-EB4881E7AA4A}" type="presOf" srcId="{90D61796-23B5-415E-950C-512BA9BBCB9B}" destId="{F08EE943-CC54-42FD-A525-56D36C63D472}" srcOrd="0" destOrd="0" presId="urn:microsoft.com/office/officeart/2005/8/layout/radial1"/>
    <dgm:cxn modelId="{7293E085-A457-4511-AA3D-C7656241A7C8}" type="presOf" srcId="{1107044C-2B87-4C5F-9BE3-9AE071D34103}" destId="{CD213956-0657-46FC-8EB4-2FD03E3D1A09}" srcOrd="0" destOrd="0" presId="urn:microsoft.com/office/officeart/2005/8/layout/radial1"/>
    <dgm:cxn modelId="{08B90487-E310-4D56-A987-F51FE8ACA584}" srcId="{E9F47EA2-EBD8-42D9-8BE9-B2F3E8241277}" destId="{68333834-EF23-40E9-A353-050D47E8DF27}" srcOrd="4" destOrd="0" parTransId="{C7ED85A0-348B-4CD9-BCBF-2C5320F38E21}" sibTransId="{DB4C2914-AA22-43D7-8AF3-1399319ECF12}"/>
    <dgm:cxn modelId="{F7B2599B-8128-4B69-9247-91ACDF33277E}" type="presOf" srcId="{82624FA9-50B7-404F-99C2-1601C6DE1F29}" destId="{AC12A628-0739-43A9-B16C-B1C3115573C5}" srcOrd="1" destOrd="0" presId="urn:microsoft.com/office/officeart/2005/8/layout/radial1"/>
    <dgm:cxn modelId="{6E533B9C-34B0-4571-8618-3FEA550EFD08}" type="presOf" srcId="{1D4F9F13-DC5B-458C-A07D-5A6B083DB34D}" destId="{B6BE5C51-B2CF-4D6C-8948-28F0660AA6C6}" srcOrd="0" destOrd="0" presId="urn:microsoft.com/office/officeart/2005/8/layout/radial1"/>
    <dgm:cxn modelId="{7407479D-F812-479E-9CFA-DE2E37F72507}" type="presOf" srcId="{E9F47EA2-EBD8-42D9-8BE9-B2F3E8241277}" destId="{20B24079-E6E0-4C50-808B-11B87AAB930B}" srcOrd="0" destOrd="0" presId="urn:microsoft.com/office/officeart/2005/8/layout/radial1"/>
    <dgm:cxn modelId="{E059EB9E-4DFA-4782-9BC7-AF63EA43E7AC}" srcId="{DD969582-7C62-4A57-9C74-F24F8D9FBF60}" destId="{E9F47EA2-EBD8-42D9-8BE9-B2F3E8241277}" srcOrd="0" destOrd="0" parTransId="{EA69008E-D3F3-483B-91CF-5570B266ADB1}" sibTransId="{ECDFB9DF-BAE5-412A-BA54-E8BD87517E2F}"/>
    <dgm:cxn modelId="{53F0EBA0-4D25-44AF-BEAE-F360058E109B}" srcId="{E9F47EA2-EBD8-42D9-8BE9-B2F3E8241277}" destId="{90D61796-23B5-415E-950C-512BA9BBCB9B}" srcOrd="1" destOrd="0" parTransId="{1107044C-2B87-4C5F-9BE3-9AE071D34103}" sibTransId="{5C4FAD96-642A-4E84-9870-02B8819650E7}"/>
    <dgm:cxn modelId="{EEA3A7C8-1350-44F6-B23C-B44CE8DE5390}" srcId="{E9F47EA2-EBD8-42D9-8BE9-B2F3E8241277}" destId="{5FC04CF5-6559-4822-815D-9FFA3B196EAC}" srcOrd="3" destOrd="0" parTransId="{DF47B6FD-FFA8-4A1F-882A-3C8928DEDEAF}" sibTransId="{88F10024-5C5D-441A-BE86-556D956F4F54}"/>
    <dgm:cxn modelId="{C126BECB-FBCC-49B8-A374-4BEBBA6A96AF}" type="presOf" srcId="{2AAA578C-B560-487A-BF42-3745BC812D4A}" destId="{BCC28E32-B98C-4125-95CC-22DABA9AE789}" srcOrd="0" destOrd="0" presId="urn:microsoft.com/office/officeart/2005/8/layout/radial1"/>
    <dgm:cxn modelId="{944B3BD0-CAD7-4A7F-908E-325F87B30DC2}" type="presOf" srcId="{C7ED85A0-348B-4CD9-BCBF-2C5320F38E21}" destId="{A4BCC62D-8329-4C96-9B9C-E24E268BFC56}" srcOrd="0" destOrd="0" presId="urn:microsoft.com/office/officeart/2005/8/layout/radial1"/>
    <dgm:cxn modelId="{7A450ED8-6B27-4165-8ECF-733A69AC2257}" type="presOf" srcId="{1107044C-2B87-4C5F-9BE3-9AE071D34103}" destId="{8C1DF64F-CD30-4479-B5F9-E198ABBE3523}" srcOrd="1" destOrd="0" presId="urn:microsoft.com/office/officeart/2005/8/layout/radial1"/>
    <dgm:cxn modelId="{AF1672D9-490D-42FE-A961-742813BEFBB2}" srcId="{E9F47EA2-EBD8-42D9-8BE9-B2F3E8241277}" destId="{A56D4857-C3CD-403A-8515-BB0CECBEB326}" srcOrd="2" destOrd="0" parTransId="{82624FA9-50B7-404F-99C2-1601C6DE1F29}" sibTransId="{EB97ACA7-A310-431F-9280-24A10E8DCF6D}"/>
    <dgm:cxn modelId="{F85A3FF4-C49E-4FA0-91DF-3A3C11018E32}" type="presOf" srcId="{68333834-EF23-40E9-A353-050D47E8DF27}" destId="{515CC64A-B7A5-4EDF-B24B-F4B8D2172315}" srcOrd="0" destOrd="0" presId="urn:microsoft.com/office/officeart/2005/8/layout/radial1"/>
    <dgm:cxn modelId="{D1412F3E-557A-4165-B8AF-E8308F85530D}" type="presParOf" srcId="{FCF48DE1-85F2-4C0C-A29C-D4E22A0740BF}" destId="{20B24079-E6E0-4C50-808B-11B87AAB930B}" srcOrd="0" destOrd="0" presId="urn:microsoft.com/office/officeart/2005/8/layout/radial1"/>
    <dgm:cxn modelId="{2F6B7031-00B5-46AE-BAB2-029EF9681A54}" type="presParOf" srcId="{FCF48DE1-85F2-4C0C-A29C-D4E22A0740BF}" destId="{B6BE5C51-B2CF-4D6C-8948-28F0660AA6C6}" srcOrd="1" destOrd="0" presId="urn:microsoft.com/office/officeart/2005/8/layout/radial1"/>
    <dgm:cxn modelId="{19147681-D814-4257-BB7F-DF3716406474}" type="presParOf" srcId="{B6BE5C51-B2CF-4D6C-8948-28F0660AA6C6}" destId="{8EA0C58D-01E4-4C94-BA0D-5B456F0DAFFB}" srcOrd="0" destOrd="0" presId="urn:microsoft.com/office/officeart/2005/8/layout/radial1"/>
    <dgm:cxn modelId="{D70C01FA-E6C7-4C9F-8211-E71AC15CFC27}" type="presParOf" srcId="{FCF48DE1-85F2-4C0C-A29C-D4E22A0740BF}" destId="{BCC28E32-B98C-4125-95CC-22DABA9AE789}" srcOrd="2" destOrd="0" presId="urn:microsoft.com/office/officeart/2005/8/layout/radial1"/>
    <dgm:cxn modelId="{233264FA-010C-4AD5-94CA-97A545BDCC6D}" type="presParOf" srcId="{FCF48DE1-85F2-4C0C-A29C-D4E22A0740BF}" destId="{CD213956-0657-46FC-8EB4-2FD03E3D1A09}" srcOrd="3" destOrd="0" presId="urn:microsoft.com/office/officeart/2005/8/layout/radial1"/>
    <dgm:cxn modelId="{1CD1D974-E453-4F25-836C-1D203DC8C885}" type="presParOf" srcId="{CD213956-0657-46FC-8EB4-2FD03E3D1A09}" destId="{8C1DF64F-CD30-4479-B5F9-E198ABBE3523}" srcOrd="0" destOrd="0" presId="urn:microsoft.com/office/officeart/2005/8/layout/radial1"/>
    <dgm:cxn modelId="{31BCB536-1B8F-4FAB-BD0A-5C233D019FAF}" type="presParOf" srcId="{FCF48DE1-85F2-4C0C-A29C-D4E22A0740BF}" destId="{F08EE943-CC54-42FD-A525-56D36C63D472}" srcOrd="4" destOrd="0" presId="urn:microsoft.com/office/officeart/2005/8/layout/radial1"/>
    <dgm:cxn modelId="{CD04387E-C6E8-4EF9-AD55-BE827921A22D}" type="presParOf" srcId="{FCF48DE1-85F2-4C0C-A29C-D4E22A0740BF}" destId="{E9520169-FA7B-4CAC-BFA4-15152B34FD1A}" srcOrd="5" destOrd="0" presId="urn:microsoft.com/office/officeart/2005/8/layout/radial1"/>
    <dgm:cxn modelId="{FBB11447-62EA-43AC-9586-8663766BAF98}" type="presParOf" srcId="{E9520169-FA7B-4CAC-BFA4-15152B34FD1A}" destId="{AC12A628-0739-43A9-B16C-B1C3115573C5}" srcOrd="0" destOrd="0" presId="urn:microsoft.com/office/officeart/2005/8/layout/radial1"/>
    <dgm:cxn modelId="{E9B45038-C9FE-4B01-AAE5-F513DA64EE13}" type="presParOf" srcId="{FCF48DE1-85F2-4C0C-A29C-D4E22A0740BF}" destId="{67C609FE-266F-49E7-B808-5BFB2E85540D}" srcOrd="6" destOrd="0" presId="urn:microsoft.com/office/officeart/2005/8/layout/radial1"/>
    <dgm:cxn modelId="{269E5FF8-CB1F-4DB4-8409-6E3A962B128D}" type="presParOf" srcId="{FCF48DE1-85F2-4C0C-A29C-D4E22A0740BF}" destId="{A0E17DA5-2B5F-424B-8C40-E84A51AF44CE}" srcOrd="7" destOrd="0" presId="urn:microsoft.com/office/officeart/2005/8/layout/radial1"/>
    <dgm:cxn modelId="{4BFDB046-4ED1-434C-8268-3B4FA4B2FBD6}" type="presParOf" srcId="{A0E17DA5-2B5F-424B-8C40-E84A51AF44CE}" destId="{BBD7D59E-9227-4283-ADB8-B8B5A323FB88}" srcOrd="0" destOrd="0" presId="urn:microsoft.com/office/officeart/2005/8/layout/radial1"/>
    <dgm:cxn modelId="{30D1390E-3761-410E-A82D-23FE9D622E5C}" type="presParOf" srcId="{FCF48DE1-85F2-4C0C-A29C-D4E22A0740BF}" destId="{CB5A0E0D-5070-4626-9855-B0700ACFF4F9}" srcOrd="8" destOrd="0" presId="urn:microsoft.com/office/officeart/2005/8/layout/radial1"/>
    <dgm:cxn modelId="{8241E8E4-CD93-40A9-8DE1-F03D1891BC0E}" type="presParOf" srcId="{FCF48DE1-85F2-4C0C-A29C-D4E22A0740BF}" destId="{A4BCC62D-8329-4C96-9B9C-E24E268BFC56}" srcOrd="9" destOrd="0" presId="urn:microsoft.com/office/officeart/2005/8/layout/radial1"/>
    <dgm:cxn modelId="{E90582D4-AF59-49B9-B033-916895A17920}" type="presParOf" srcId="{A4BCC62D-8329-4C96-9B9C-E24E268BFC56}" destId="{3632C59F-E8D6-4B86-939F-8A89E37A7DF8}" srcOrd="0" destOrd="0" presId="urn:microsoft.com/office/officeart/2005/8/layout/radial1"/>
    <dgm:cxn modelId="{9030672C-C98B-44E7-974C-06E3F0E06815}" type="presParOf" srcId="{FCF48DE1-85F2-4C0C-A29C-D4E22A0740BF}" destId="{515CC64A-B7A5-4EDF-B24B-F4B8D2172315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E8EE9F4-1066-45E1-8AAC-0ECE39165466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9572A54-B981-4D60-AEB4-D283FA15A6E3}">
      <dgm:prSet phldrT="[Text]" custT="1"/>
      <dgm:spPr/>
      <dgm:t>
        <a:bodyPr/>
        <a:lstStyle/>
        <a:p>
          <a:r>
            <a:rPr kumimoji="0" lang="en-US" sz="1200" b="1" i="0" u="none" strike="noStrike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rPr>
            <a:t>text</a:t>
          </a:r>
          <a:endParaRPr lang="en-US" sz="1200" b="1" dirty="0">
            <a:effectLst/>
          </a:endParaRPr>
        </a:p>
      </dgm:t>
    </dgm:pt>
    <dgm:pt modelId="{6DBC942E-D133-4CA6-9472-7CACB902E867}" type="parTrans" cxnId="{4F08190C-C7D1-4557-8A3E-73DCEA1ADAB1}">
      <dgm:prSet/>
      <dgm:spPr/>
      <dgm:t>
        <a:bodyPr/>
        <a:lstStyle/>
        <a:p>
          <a:endParaRPr lang="en-US"/>
        </a:p>
      </dgm:t>
    </dgm:pt>
    <dgm:pt modelId="{086C929B-B025-4496-824A-485BB52BCAAF}" type="sibTrans" cxnId="{4F08190C-C7D1-4557-8A3E-73DCEA1ADAB1}">
      <dgm:prSet/>
      <dgm:spPr/>
      <dgm:t>
        <a:bodyPr/>
        <a:lstStyle/>
        <a:p>
          <a:endParaRPr lang="en-US"/>
        </a:p>
      </dgm:t>
    </dgm:pt>
    <dgm:pt modelId="{149EC5A8-DC97-4299-8377-7479640B6A6D}">
      <dgm:prSet phldrT="[Text]" custT="1"/>
      <dgm:spPr/>
      <dgm:t>
        <a:bodyPr/>
        <a:lstStyle/>
        <a:p>
          <a:pPr>
            <a:buClrTx/>
            <a:buSzTx/>
            <a:buFontTx/>
            <a:buNone/>
          </a:pPr>
          <a:endParaRPr lang="en-US" sz="1600" b="1" kern="1200" dirty="0">
            <a:solidFill>
              <a:srgbClr val="5F6369"/>
            </a:solidFill>
            <a:effectLst/>
          </a:endParaRPr>
        </a:p>
      </dgm:t>
    </dgm:pt>
    <dgm:pt modelId="{D18FB119-587A-4625-8615-CE8F1C335883}" type="parTrans" cxnId="{8AD32844-ACF4-4B1A-A5DB-6256900FA56D}">
      <dgm:prSet/>
      <dgm:spPr/>
      <dgm:t>
        <a:bodyPr/>
        <a:lstStyle/>
        <a:p>
          <a:endParaRPr lang="en-US"/>
        </a:p>
      </dgm:t>
    </dgm:pt>
    <dgm:pt modelId="{EF721732-4E77-49B0-B8B9-95260A0F070C}" type="sibTrans" cxnId="{8AD32844-ACF4-4B1A-A5DB-6256900FA56D}">
      <dgm:prSet/>
      <dgm:spPr/>
      <dgm:t>
        <a:bodyPr/>
        <a:lstStyle/>
        <a:p>
          <a:endParaRPr lang="en-US"/>
        </a:p>
      </dgm:t>
    </dgm:pt>
    <dgm:pt modelId="{54B4E51E-62AB-4ECC-966C-F07B26AE5EB6}">
      <dgm:prSet phldrT="[Text]" custT="1"/>
      <dgm:spPr/>
      <dgm:t>
        <a:bodyPr/>
        <a:lstStyle/>
        <a:p>
          <a:r>
            <a:rPr lang="en-US" sz="1200" dirty="0"/>
            <a:t>text1</a:t>
          </a:r>
        </a:p>
      </dgm:t>
    </dgm:pt>
    <dgm:pt modelId="{2BFD3F2E-6704-4454-A86C-4551D3CEA859}" type="parTrans" cxnId="{1D667411-55E6-45DB-A948-6294D5CEC36B}">
      <dgm:prSet/>
      <dgm:spPr/>
      <dgm:t>
        <a:bodyPr/>
        <a:lstStyle/>
        <a:p>
          <a:endParaRPr lang="en-US"/>
        </a:p>
      </dgm:t>
    </dgm:pt>
    <dgm:pt modelId="{4F1E55FE-EF64-457D-977A-9B806788242C}" type="sibTrans" cxnId="{1D667411-55E6-45DB-A948-6294D5CEC36B}">
      <dgm:prSet/>
      <dgm:spPr/>
      <dgm:t>
        <a:bodyPr/>
        <a:lstStyle/>
        <a:p>
          <a:endParaRPr lang="en-US"/>
        </a:p>
      </dgm:t>
    </dgm:pt>
    <dgm:pt modelId="{08D428A8-E5AE-4550-A466-531EA0691CC6}">
      <dgm:prSet phldrT="[Text]" custT="1"/>
      <dgm:spPr/>
      <dgm:t>
        <a:bodyPr/>
        <a:lstStyle/>
        <a:p>
          <a:r>
            <a:rPr lang="en-US" sz="1200" dirty="0"/>
            <a:t>text3</a:t>
          </a:r>
        </a:p>
      </dgm:t>
    </dgm:pt>
    <dgm:pt modelId="{319585AD-BA64-4302-8208-8CB61FCF700D}" type="parTrans" cxnId="{3E48CB67-5760-410F-8A6C-29EAC5F4D6F5}">
      <dgm:prSet/>
      <dgm:spPr/>
      <dgm:t>
        <a:bodyPr/>
        <a:lstStyle/>
        <a:p>
          <a:endParaRPr lang="en-US"/>
        </a:p>
      </dgm:t>
    </dgm:pt>
    <dgm:pt modelId="{BCD49644-3E22-42CD-9ED9-38CC556283BA}" type="sibTrans" cxnId="{3E48CB67-5760-410F-8A6C-29EAC5F4D6F5}">
      <dgm:prSet/>
      <dgm:spPr/>
      <dgm:t>
        <a:bodyPr/>
        <a:lstStyle/>
        <a:p>
          <a:endParaRPr lang="en-US"/>
        </a:p>
      </dgm:t>
    </dgm:pt>
    <dgm:pt modelId="{5A5F51B8-2832-4C99-A222-5A218C17ABCA}">
      <dgm:prSet custT="1"/>
      <dgm:spPr/>
      <dgm:t>
        <a:bodyPr/>
        <a:lstStyle/>
        <a:p>
          <a:pPr>
            <a:buNone/>
          </a:pPr>
          <a:endParaRPr lang="en-US" sz="1600" kern="1200" dirty="0">
            <a:solidFill>
              <a:srgbClr val="5F6369"/>
            </a:solidFill>
          </a:endParaRPr>
        </a:p>
      </dgm:t>
    </dgm:pt>
    <dgm:pt modelId="{A75CE621-4F8E-4171-8D0E-6F581FB9C8B4}" type="parTrans" cxnId="{263E8216-A87D-494B-94B5-D71FA5212C3A}">
      <dgm:prSet/>
      <dgm:spPr/>
      <dgm:t>
        <a:bodyPr/>
        <a:lstStyle/>
        <a:p>
          <a:endParaRPr lang="en-US"/>
        </a:p>
      </dgm:t>
    </dgm:pt>
    <dgm:pt modelId="{293D5EC5-E29F-4AA9-B293-C247F95476F2}" type="sibTrans" cxnId="{263E8216-A87D-494B-94B5-D71FA5212C3A}">
      <dgm:prSet/>
      <dgm:spPr/>
      <dgm:t>
        <a:bodyPr/>
        <a:lstStyle/>
        <a:p>
          <a:endParaRPr lang="en-US"/>
        </a:p>
      </dgm:t>
    </dgm:pt>
    <dgm:pt modelId="{E3814A70-7BE0-471B-8F4E-7B41F3CFFC57}">
      <dgm:prSet custT="1"/>
      <dgm:spPr/>
      <dgm:t>
        <a:bodyPr/>
        <a:lstStyle/>
        <a:p>
          <a:r>
            <a:rPr lang="en-US" sz="1200" dirty="0"/>
            <a:t>text2</a:t>
          </a:r>
        </a:p>
      </dgm:t>
    </dgm:pt>
    <dgm:pt modelId="{DDAA0544-3E09-4F7B-AD8E-05F7F26E2D95}" type="parTrans" cxnId="{28348282-4F5E-4F4E-B380-9F2B55564F04}">
      <dgm:prSet/>
      <dgm:spPr/>
      <dgm:t>
        <a:bodyPr/>
        <a:lstStyle/>
        <a:p>
          <a:endParaRPr lang="en-US"/>
        </a:p>
      </dgm:t>
    </dgm:pt>
    <dgm:pt modelId="{6635D493-D9D5-4AAE-9B8C-837EC96E849B}" type="sibTrans" cxnId="{28348282-4F5E-4F4E-B380-9F2B55564F04}">
      <dgm:prSet/>
      <dgm:spPr/>
      <dgm:t>
        <a:bodyPr/>
        <a:lstStyle/>
        <a:p>
          <a:endParaRPr lang="en-US"/>
        </a:p>
      </dgm:t>
    </dgm:pt>
    <dgm:pt modelId="{5ABD4D67-C383-4C47-ABDE-FC7CC8A6DD2E}">
      <dgm:prSet phldrT="[Text]" custT="1"/>
      <dgm:spPr/>
      <dgm:t>
        <a:bodyPr/>
        <a:lstStyle/>
        <a:p>
          <a:pPr>
            <a:buClrTx/>
            <a:buSzTx/>
            <a:buFont typeface="Arial" panose="020B0604020202020204" pitchFamily="34" charset="0"/>
            <a:buNone/>
          </a:pPr>
          <a:endParaRPr lang="en-US" sz="1600" b="1" kern="1200" dirty="0">
            <a:solidFill>
              <a:srgbClr val="5F6369"/>
            </a:solidFill>
          </a:endParaRPr>
        </a:p>
      </dgm:t>
    </dgm:pt>
    <dgm:pt modelId="{C81473DE-3D66-4F6B-8291-06A06B71D417}" type="sibTrans" cxnId="{D2F2A5B7-0B28-4591-8C44-B41AB83466B6}">
      <dgm:prSet/>
      <dgm:spPr/>
      <dgm:t>
        <a:bodyPr/>
        <a:lstStyle/>
        <a:p>
          <a:endParaRPr lang="en-US"/>
        </a:p>
      </dgm:t>
    </dgm:pt>
    <dgm:pt modelId="{A8F1FFCD-1D74-4D51-AD79-9475BF017828}" type="parTrans" cxnId="{D2F2A5B7-0B28-4591-8C44-B41AB83466B6}">
      <dgm:prSet/>
      <dgm:spPr/>
      <dgm:t>
        <a:bodyPr/>
        <a:lstStyle/>
        <a:p>
          <a:endParaRPr lang="en-US"/>
        </a:p>
      </dgm:t>
    </dgm:pt>
    <dgm:pt modelId="{5719AF23-5B63-4F71-BB4E-2B4C90329C89}">
      <dgm:prSet phldrT="[Text]" custT="1"/>
      <dgm:spPr/>
      <dgm:t>
        <a:bodyPr/>
        <a:lstStyle/>
        <a:p>
          <a:pPr>
            <a:buClrTx/>
            <a:buSzTx/>
            <a:buFont typeface="Arial" panose="020B0604020202020204" pitchFamily="34" charset="0"/>
            <a:buNone/>
          </a:pPr>
          <a:endParaRPr lang="en-US" sz="1600" dirty="0">
            <a:solidFill>
              <a:srgbClr val="5F6369"/>
            </a:solidFill>
          </a:endParaRPr>
        </a:p>
      </dgm:t>
    </dgm:pt>
    <dgm:pt modelId="{078816EC-7740-4445-A0C3-16182219FE8C}" type="sibTrans" cxnId="{35A74530-FB81-4053-AB9E-6123F82C390C}">
      <dgm:prSet/>
      <dgm:spPr/>
      <dgm:t>
        <a:bodyPr/>
        <a:lstStyle/>
        <a:p>
          <a:endParaRPr lang="en-US"/>
        </a:p>
      </dgm:t>
    </dgm:pt>
    <dgm:pt modelId="{B8CA4EA3-A6E5-4BF8-8648-A692CA59A516}" type="parTrans" cxnId="{35A74530-FB81-4053-AB9E-6123F82C390C}">
      <dgm:prSet/>
      <dgm:spPr/>
      <dgm:t>
        <a:bodyPr/>
        <a:lstStyle/>
        <a:p>
          <a:endParaRPr lang="en-US"/>
        </a:p>
      </dgm:t>
    </dgm:pt>
    <dgm:pt modelId="{F5745765-D28A-4237-ADEF-F67C04AF5A8C}" type="pres">
      <dgm:prSet presAssocID="{AE8EE9F4-1066-45E1-8AAC-0ECE39165466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5C7FAB06-BAC9-4620-A939-6056088F7667}" type="pres">
      <dgm:prSet presAssocID="{AE8EE9F4-1066-45E1-8AAC-0ECE39165466}" presName="cycle" presStyleCnt="0"/>
      <dgm:spPr/>
    </dgm:pt>
    <dgm:pt modelId="{4063E043-1733-4136-90D2-005B440514AA}" type="pres">
      <dgm:prSet presAssocID="{AE8EE9F4-1066-45E1-8AAC-0ECE39165466}" presName="centerShape" presStyleCnt="0"/>
      <dgm:spPr/>
    </dgm:pt>
    <dgm:pt modelId="{48164B3C-98C9-4C36-BAD9-0FF17C380200}" type="pres">
      <dgm:prSet presAssocID="{AE8EE9F4-1066-45E1-8AAC-0ECE39165466}" presName="connSite" presStyleLbl="node1" presStyleIdx="0" presStyleCnt="5"/>
      <dgm:spPr/>
    </dgm:pt>
    <dgm:pt modelId="{7E6FF57B-615C-46C3-B165-7CDB92343657}" type="pres">
      <dgm:prSet presAssocID="{AE8EE9F4-1066-45E1-8AAC-0ECE39165466}" presName="visible" presStyleLbl="node1" presStyleIdx="0" presStyleCnt="5" custScaleX="75797" custScaleY="75798"/>
      <dgm:spPr>
        <a:solidFill>
          <a:srgbClr val="00843D"/>
        </a:solidFill>
      </dgm:spPr>
    </dgm:pt>
    <dgm:pt modelId="{20B738EB-B02F-49F9-AD4C-918EDEC3FEA6}" type="pres">
      <dgm:prSet presAssocID="{6DBC942E-D133-4CA6-9472-7CACB902E867}" presName="Name25" presStyleLbl="parChTrans1D1" presStyleIdx="0" presStyleCnt="4"/>
      <dgm:spPr/>
    </dgm:pt>
    <dgm:pt modelId="{85FC15C0-DA6E-4AA5-AFF4-E3466DBD0550}" type="pres">
      <dgm:prSet presAssocID="{A9572A54-B981-4D60-AEB4-D283FA15A6E3}" presName="node" presStyleCnt="0"/>
      <dgm:spPr/>
    </dgm:pt>
    <dgm:pt modelId="{FED86848-D5FD-4411-B095-ABAE13602867}" type="pres">
      <dgm:prSet presAssocID="{A9572A54-B981-4D60-AEB4-D283FA15A6E3}" presName="parentNode" presStyleLbl="node1" presStyleIdx="1" presStyleCnt="5" custLinFactNeighborX="-94346" custLinFactNeighborY="-215">
        <dgm:presLayoutVars>
          <dgm:chMax val="1"/>
          <dgm:bulletEnabled val="1"/>
        </dgm:presLayoutVars>
      </dgm:prSet>
      <dgm:spPr/>
    </dgm:pt>
    <dgm:pt modelId="{51223E9C-BC9F-4240-ABAD-AA33499BAFAF}" type="pres">
      <dgm:prSet presAssocID="{A9572A54-B981-4D60-AEB4-D283FA15A6E3}" presName="childNode" presStyleLbl="revTx" presStyleIdx="0" presStyleCnt="4">
        <dgm:presLayoutVars>
          <dgm:bulletEnabled val="1"/>
        </dgm:presLayoutVars>
      </dgm:prSet>
      <dgm:spPr/>
    </dgm:pt>
    <dgm:pt modelId="{E3BACCE1-5911-4952-9B98-7F148E432DB2}" type="pres">
      <dgm:prSet presAssocID="{2BFD3F2E-6704-4454-A86C-4551D3CEA859}" presName="Name25" presStyleLbl="parChTrans1D1" presStyleIdx="1" presStyleCnt="4"/>
      <dgm:spPr/>
    </dgm:pt>
    <dgm:pt modelId="{3E649DC6-BDBD-4DB8-A4B4-B98FD76694A1}" type="pres">
      <dgm:prSet presAssocID="{54B4E51E-62AB-4ECC-966C-F07B26AE5EB6}" presName="node" presStyleCnt="0"/>
      <dgm:spPr/>
    </dgm:pt>
    <dgm:pt modelId="{2987D50A-C630-4BB1-83A0-FAA858A46493}" type="pres">
      <dgm:prSet presAssocID="{54B4E51E-62AB-4ECC-966C-F07B26AE5EB6}" presName="parentNode" presStyleLbl="node1" presStyleIdx="2" presStyleCnt="5" custLinFactNeighborX="38182" custLinFactNeighborY="-7499">
        <dgm:presLayoutVars>
          <dgm:chMax val="1"/>
          <dgm:bulletEnabled val="1"/>
        </dgm:presLayoutVars>
      </dgm:prSet>
      <dgm:spPr/>
    </dgm:pt>
    <dgm:pt modelId="{FCB6C7B9-D3DC-4159-BCAE-D7DC6BB71622}" type="pres">
      <dgm:prSet presAssocID="{54B4E51E-62AB-4ECC-966C-F07B26AE5EB6}" presName="childNode" presStyleLbl="revTx" presStyleIdx="1" presStyleCnt="4">
        <dgm:presLayoutVars>
          <dgm:bulletEnabled val="1"/>
        </dgm:presLayoutVars>
      </dgm:prSet>
      <dgm:spPr/>
    </dgm:pt>
    <dgm:pt modelId="{9452C871-593F-4BEB-BF41-0F84141FB79D}" type="pres">
      <dgm:prSet presAssocID="{319585AD-BA64-4302-8208-8CB61FCF700D}" presName="Name25" presStyleLbl="parChTrans1D1" presStyleIdx="2" presStyleCnt="4"/>
      <dgm:spPr/>
    </dgm:pt>
    <dgm:pt modelId="{6C64E04A-C122-4283-B5E4-CC5B059DA34A}" type="pres">
      <dgm:prSet presAssocID="{08D428A8-E5AE-4550-A466-531EA0691CC6}" presName="node" presStyleCnt="0"/>
      <dgm:spPr/>
    </dgm:pt>
    <dgm:pt modelId="{C70D3030-3F27-416C-8B6E-4000B22BA464}" type="pres">
      <dgm:prSet presAssocID="{08D428A8-E5AE-4550-A466-531EA0691CC6}" presName="parentNode" presStyleLbl="node1" presStyleIdx="3" presStyleCnt="5" custLinFactNeighborX="27097" custLinFactNeighborY="16022">
        <dgm:presLayoutVars>
          <dgm:chMax val="1"/>
          <dgm:bulletEnabled val="1"/>
        </dgm:presLayoutVars>
      </dgm:prSet>
      <dgm:spPr/>
    </dgm:pt>
    <dgm:pt modelId="{D4A60E51-3B5F-45AE-B087-24564850E41A}" type="pres">
      <dgm:prSet presAssocID="{08D428A8-E5AE-4550-A466-531EA0691CC6}" presName="childNode" presStyleLbl="revTx" presStyleIdx="2" presStyleCnt="4">
        <dgm:presLayoutVars>
          <dgm:bulletEnabled val="1"/>
        </dgm:presLayoutVars>
      </dgm:prSet>
      <dgm:spPr/>
    </dgm:pt>
    <dgm:pt modelId="{F86448FB-D60F-46F9-880B-0EBCB087749D}" type="pres">
      <dgm:prSet presAssocID="{DDAA0544-3E09-4F7B-AD8E-05F7F26E2D95}" presName="Name25" presStyleLbl="parChTrans1D1" presStyleIdx="3" presStyleCnt="4"/>
      <dgm:spPr/>
    </dgm:pt>
    <dgm:pt modelId="{01B24A3D-3750-40B7-8BF8-38CF496F7470}" type="pres">
      <dgm:prSet presAssocID="{E3814A70-7BE0-471B-8F4E-7B41F3CFFC57}" presName="node" presStyleCnt="0"/>
      <dgm:spPr/>
    </dgm:pt>
    <dgm:pt modelId="{BFD877D5-2BE7-411B-8D85-BD8BBB8831B6}" type="pres">
      <dgm:prSet presAssocID="{E3814A70-7BE0-471B-8F4E-7B41F3CFFC57}" presName="parentNode" presStyleLbl="node1" presStyleIdx="4" presStyleCnt="5" custLinFactNeighborX="-93299" custLinFactNeighborY="-5943">
        <dgm:presLayoutVars>
          <dgm:chMax val="1"/>
          <dgm:bulletEnabled val="1"/>
        </dgm:presLayoutVars>
      </dgm:prSet>
      <dgm:spPr/>
    </dgm:pt>
    <dgm:pt modelId="{320B389A-120B-473A-84F7-B35E93EE35B5}" type="pres">
      <dgm:prSet presAssocID="{E3814A70-7BE0-471B-8F4E-7B41F3CFFC57}" presName="childNode" presStyleLbl="revTx" presStyleIdx="3" presStyleCnt="4">
        <dgm:presLayoutVars>
          <dgm:bulletEnabled val="1"/>
        </dgm:presLayoutVars>
      </dgm:prSet>
      <dgm:spPr/>
    </dgm:pt>
  </dgm:ptLst>
  <dgm:cxnLst>
    <dgm:cxn modelId="{4F08190C-C7D1-4557-8A3E-73DCEA1ADAB1}" srcId="{AE8EE9F4-1066-45E1-8AAC-0ECE39165466}" destId="{A9572A54-B981-4D60-AEB4-D283FA15A6E3}" srcOrd="0" destOrd="0" parTransId="{6DBC942E-D133-4CA6-9472-7CACB902E867}" sibTransId="{086C929B-B025-4496-824A-485BB52BCAAF}"/>
    <dgm:cxn modelId="{1D667411-55E6-45DB-A948-6294D5CEC36B}" srcId="{AE8EE9F4-1066-45E1-8AAC-0ECE39165466}" destId="{54B4E51E-62AB-4ECC-966C-F07B26AE5EB6}" srcOrd="1" destOrd="0" parTransId="{2BFD3F2E-6704-4454-A86C-4551D3CEA859}" sibTransId="{4F1E55FE-EF64-457D-977A-9B806788242C}"/>
    <dgm:cxn modelId="{B7076F12-B8E2-4D8A-9E3B-B69EDA01BD84}" type="presOf" srcId="{149EC5A8-DC97-4299-8377-7479640B6A6D}" destId="{51223E9C-BC9F-4240-ABAD-AA33499BAFAF}" srcOrd="0" destOrd="0" presId="urn:microsoft.com/office/officeart/2005/8/layout/radial2"/>
    <dgm:cxn modelId="{6E0F4D16-2D59-41C4-8E61-577C1D0948B3}" type="presOf" srcId="{5ABD4D67-C383-4C47-ABDE-FC7CC8A6DD2E}" destId="{FCB6C7B9-D3DC-4159-BCAE-D7DC6BB71622}" srcOrd="0" destOrd="0" presId="urn:microsoft.com/office/officeart/2005/8/layout/radial2"/>
    <dgm:cxn modelId="{263E8216-A87D-494B-94B5-D71FA5212C3A}" srcId="{E3814A70-7BE0-471B-8F4E-7B41F3CFFC57}" destId="{5A5F51B8-2832-4C99-A222-5A218C17ABCA}" srcOrd="0" destOrd="0" parTransId="{A75CE621-4F8E-4171-8D0E-6F581FB9C8B4}" sibTransId="{293D5EC5-E29F-4AA9-B293-C247F95476F2}"/>
    <dgm:cxn modelId="{975CF11C-6F7D-4406-A867-5CAD08A47433}" type="presOf" srcId="{6DBC942E-D133-4CA6-9472-7CACB902E867}" destId="{20B738EB-B02F-49F9-AD4C-918EDEC3FEA6}" srcOrd="0" destOrd="0" presId="urn:microsoft.com/office/officeart/2005/8/layout/radial2"/>
    <dgm:cxn modelId="{2EF93228-2B39-4D94-BD46-6AF01729B93E}" type="presOf" srcId="{08D428A8-E5AE-4550-A466-531EA0691CC6}" destId="{C70D3030-3F27-416C-8B6E-4000B22BA464}" srcOrd="0" destOrd="0" presId="urn:microsoft.com/office/officeart/2005/8/layout/radial2"/>
    <dgm:cxn modelId="{35A74530-FB81-4053-AB9E-6123F82C390C}" srcId="{08D428A8-E5AE-4550-A466-531EA0691CC6}" destId="{5719AF23-5B63-4F71-BB4E-2B4C90329C89}" srcOrd="0" destOrd="0" parTransId="{B8CA4EA3-A6E5-4BF8-8648-A692CA59A516}" sibTransId="{078816EC-7740-4445-A0C3-16182219FE8C}"/>
    <dgm:cxn modelId="{F3A10738-A9C7-404B-992C-9C65956E694A}" type="presOf" srcId="{5719AF23-5B63-4F71-BB4E-2B4C90329C89}" destId="{D4A60E51-3B5F-45AE-B087-24564850E41A}" srcOrd="0" destOrd="0" presId="urn:microsoft.com/office/officeart/2005/8/layout/radial2"/>
    <dgm:cxn modelId="{5CD6B43C-E162-430C-ACC4-477A6352911D}" type="presOf" srcId="{A9572A54-B981-4D60-AEB4-D283FA15A6E3}" destId="{FED86848-D5FD-4411-B095-ABAE13602867}" srcOrd="0" destOrd="0" presId="urn:microsoft.com/office/officeart/2005/8/layout/radial2"/>
    <dgm:cxn modelId="{0F95F543-02B9-466F-A056-A2FC9C00A5D9}" type="presOf" srcId="{319585AD-BA64-4302-8208-8CB61FCF700D}" destId="{9452C871-593F-4BEB-BF41-0F84141FB79D}" srcOrd="0" destOrd="0" presId="urn:microsoft.com/office/officeart/2005/8/layout/radial2"/>
    <dgm:cxn modelId="{8AD32844-ACF4-4B1A-A5DB-6256900FA56D}" srcId="{A9572A54-B981-4D60-AEB4-D283FA15A6E3}" destId="{149EC5A8-DC97-4299-8377-7479640B6A6D}" srcOrd="0" destOrd="0" parTransId="{D18FB119-587A-4625-8615-CE8F1C335883}" sibTransId="{EF721732-4E77-49B0-B8B9-95260A0F070C}"/>
    <dgm:cxn modelId="{3E48CB67-5760-410F-8A6C-29EAC5F4D6F5}" srcId="{AE8EE9F4-1066-45E1-8AAC-0ECE39165466}" destId="{08D428A8-E5AE-4550-A466-531EA0691CC6}" srcOrd="2" destOrd="0" parTransId="{319585AD-BA64-4302-8208-8CB61FCF700D}" sibTransId="{BCD49644-3E22-42CD-9ED9-38CC556283BA}"/>
    <dgm:cxn modelId="{B6AA5F73-06BD-4964-80C8-C9B8639D730D}" type="presOf" srcId="{54B4E51E-62AB-4ECC-966C-F07B26AE5EB6}" destId="{2987D50A-C630-4BB1-83A0-FAA858A46493}" srcOrd="0" destOrd="0" presId="urn:microsoft.com/office/officeart/2005/8/layout/radial2"/>
    <dgm:cxn modelId="{28348282-4F5E-4F4E-B380-9F2B55564F04}" srcId="{AE8EE9F4-1066-45E1-8AAC-0ECE39165466}" destId="{E3814A70-7BE0-471B-8F4E-7B41F3CFFC57}" srcOrd="3" destOrd="0" parTransId="{DDAA0544-3E09-4F7B-AD8E-05F7F26E2D95}" sibTransId="{6635D493-D9D5-4AAE-9B8C-837EC96E849B}"/>
    <dgm:cxn modelId="{3812319D-3492-4B75-BF5B-69B286185B78}" type="presOf" srcId="{AE8EE9F4-1066-45E1-8AAC-0ECE39165466}" destId="{F5745765-D28A-4237-ADEF-F67C04AF5A8C}" srcOrd="0" destOrd="0" presId="urn:microsoft.com/office/officeart/2005/8/layout/radial2"/>
    <dgm:cxn modelId="{D0AA2BB6-8172-4959-99D6-CF9CCCFE626B}" type="presOf" srcId="{2BFD3F2E-6704-4454-A86C-4551D3CEA859}" destId="{E3BACCE1-5911-4952-9B98-7F148E432DB2}" srcOrd="0" destOrd="0" presId="urn:microsoft.com/office/officeart/2005/8/layout/radial2"/>
    <dgm:cxn modelId="{D2F2A5B7-0B28-4591-8C44-B41AB83466B6}" srcId="{54B4E51E-62AB-4ECC-966C-F07B26AE5EB6}" destId="{5ABD4D67-C383-4C47-ABDE-FC7CC8A6DD2E}" srcOrd="0" destOrd="0" parTransId="{A8F1FFCD-1D74-4D51-AD79-9475BF017828}" sibTransId="{C81473DE-3D66-4F6B-8291-06A06B71D417}"/>
    <dgm:cxn modelId="{CDD2BCC2-E76E-4441-9FFC-B9AFBF152F18}" type="presOf" srcId="{E3814A70-7BE0-471B-8F4E-7B41F3CFFC57}" destId="{BFD877D5-2BE7-411B-8D85-BD8BBB8831B6}" srcOrd="0" destOrd="0" presId="urn:microsoft.com/office/officeart/2005/8/layout/radial2"/>
    <dgm:cxn modelId="{C07CE0DF-729A-41F7-A3B2-48013157D208}" type="presOf" srcId="{DDAA0544-3E09-4F7B-AD8E-05F7F26E2D95}" destId="{F86448FB-D60F-46F9-880B-0EBCB087749D}" srcOrd="0" destOrd="0" presId="urn:microsoft.com/office/officeart/2005/8/layout/radial2"/>
    <dgm:cxn modelId="{63AE08E0-E61E-412D-B4EA-30573A274F91}" type="presOf" srcId="{5A5F51B8-2832-4C99-A222-5A218C17ABCA}" destId="{320B389A-120B-473A-84F7-B35E93EE35B5}" srcOrd="0" destOrd="0" presId="urn:microsoft.com/office/officeart/2005/8/layout/radial2"/>
    <dgm:cxn modelId="{953404FD-8E0F-44A3-8809-8FD85B32A316}" type="presParOf" srcId="{F5745765-D28A-4237-ADEF-F67C04AF5A8C}" destId="{5C7FAB06-BAC9-4620-A939-6056088F7667}" srcOrd="0" destOrd="0" presId="urn:microsoft.com/office/officeart/2005/8/layout/radial2"/>
    <dgm:cxn modelId="{02E49D0F-FEE4-480E-9AD9-45CB8606703A}" type="presParOf" srcId="{5C7FAB06-BAC9-4620-A939-6056088F7667}" destId="{4063E043-1733-4136-90D2-005B440514AA}" srcOrd="0" destOrd="0" presId="urn:microsoft.com/office/officeart/2005/8/layout/radial2"/>
    <dgm:cxn modelId="{F42D7788-776B-44EB-B827-5C96887BD23C}" type="presParOf" srcId="{4063E043-1733-4136-90D2-005B440514AA}" destId="{48164B3C-98C9-4C36-BAD9-0FF17C380200}" srcOrd="0" destOrd="0" presId="urn:microsoft.com/office/officeart/2005/8/layout/radial2"/>
    <dgm:cxn modelId="{4A20B3F8-47F1-4953-AC9D-5B7593C6BCA0}" type="presParOf" srcId="{4063E043-1733-4136-90D2-005B440514AA}" destId="{7E6FF57B-615C-46C3-B165-7CDB92343657}" srcOrd="1" destOrd="0" presId="urn:microsoft.com/office/officeart/2005/8/layout/radial2"/>
    <dgm:cxn modelId="{CD3D016C-4B55-4A5C-8A4C-7DCE253AAF38}" type="presParOf" srcId="{5C7FAB06-BAC9-4620-A939-6056088F7667}" destId="{20B738EB-B02F-49F9-AD4C-918EDEC3FEA6}" srcOrd="1" destOrd="0" presId="urn:microsoft.com/office/officeart/2005/8/layout/radial2"/>
    <dgm:cxn modelId="{2C181B3D-0364-4401-959D-AA50502D49D3}" type="presParOf" srcId="{5C7FAB06-BAC9-4620-A939-6056088F7667}" destId="{85FC15C0-DA6E-4AA5-AFF4-E3466DBD0550}" srcOrd="2" destOrd="0" presId="urn:microsoft.com/office/officeart/2005/8/layout/radial2"/>
    <dgm:cxn modelId="{B304DFF1-121C-48BC-A005-0D5D077A3DF0}" type="presParOf" srcId="{85FC15C0-DA6E-4AA5-AFF4-E3466DBD0550}" destId="{FED86848-D5FD-4411-B095-ABAE13602867}" srcOrd="0" destOrd="0" presId="urn:microsoft.com/office/officeart/2005/8/layout/radial2"/>
    <dgm:cxn modelId="{A8CB40F8-4AB6-4140-B18D-EC0F59B5A337}" type="presParOf" srcId="{85FC15C0-DA6E-4AA5-AFF4-E3466DBD0550}" destId="{51223E9C-BC9F-4240-ABAD-AA33499BAFAF}" srcOrd="1" destOrd="0" presId="urn:microsoft.com/office/officeart/2005/8/layout/radial2"/>
    <dgm:cxn modelId="{3F3509F7-D0B0-4F25-9752-59703A99BBF3}" type="presParOf" srcId="{5C7FAB06-BAC9-4620-A939-6056088F7667}" destId="{E3BACCE1-5911-4952-9B98-7F148E432DB2}" srcOrd="3" destOrd="0" presId="urn:microsoft.com/office/officeart/2005/8/layout/radial2"/>
    <dgm:cxn modelId="{763B0B9A-579B-4F85-8837-611B3099B1F7}" type="presParOf" srcId="{5C7FAB06-BAC9-4620-A939-6056088F7667}" destId="{3E649DC6-BDBD-4DB8-A4B4-B98FD76694A1}" srcOrd="4" destOrd="0" presId="urn:microsoft.com/office/officeart/2005/8/layout/radial2"/>
    <dgm:cxn modelId="{22FB0AE7-2A58-4218-9281-5BBE0A90DB81}" type="presParOf" srcId="{3E649DC6-BDBD-4DB8-A4B4-B98FD76694A1}" destId="{2987D50A-C630-4BB1-83A0-FAA858A46493}" srcOrd="0" destOrd="0" presId="urn:microsoft.com/office/officeart/2005/8/layout/radial2"/>
    <dgm:cxn modelId="{F0F43B4E-A099-4B11-B052-E88DC86B602E}" type="presParOf" srcId="{3E649DC6-BDBD-4DB8-A4B4-B98FD76694A1}" destId="{FCB6C7B9-D3DC-4159-BCAE-D7DC6BB71622}" srcOrd="1" destOrd="0" presId="urn:microsoft.com/office/officeart/2005/8/layout/radial2"/>
    <dgm:cxn modelId="{788028C2-C553-4C6E-9692-292DD2EC9C25}" type="presParOf" srcId="{5C7FAB06-BAC9-4620-A939-6056088F7667}" destId="{9452C871-593F-4BEB-BF41-0F84141FB79D}" srcOrd="5" destOrd="0" presId="urn:microsoft.com/office/officeart/2005/8/layout/radial2"/>
    <dgm:cxn modelId="{C9A6A58F-832D-461B-86F4-6044C757171F}" type="presParOf" srcId="{5C7FAB06-BAC9-4620-A939-6056088F7667}" destId="{6C64E04A-C122-4283-B5E4-CC5B059DA34A}" srcOrd="6" destOrd="0" presId="urn:microsoft.com/office/officeart/2005/8/layout/radial2"/>
    <dgm:cxn modelId="{25DF0EF1-EB5D-4AEB-B8AA-BA8FA8FFAC6F}" type="presParOf" srcId="{6C64E04A-C122-4283-B5E4-CC5B059DA34A}" destId="{C70D3030-3F27-416C-8B6E-4000B22BA464}" srcOrd="0" destOrd="0" presId="urn:microsoft.com/office/officeart/2005/8/layout/radial2"/>
    <dgm:cxn modelId="{76F157F7-36E3-4F24-B9B3-C17160342A0A}" type="presParOf" srcId="{6C64E04A-C122-4283-B5E4-CC5B059DA34A}" destId="{D4A60E51-3B5F-45AE-B087-24564850E41A}" srcOrd="1" destOrd="0" presId="urn:microsoft.com/office/officeart/2005/8/layout/radial2"/>
    <dgm:cxn modelId="{E00548B2-FA76-42DD-881B-98A9D84DCF9A}" type="presParOf" srcId="{5C7FAB06-BAC9-4620-A939-6056088F7667}" destId="{F86448FB-D60F-46F9-880B-0EBCB087749D}" srcOrd="7" destOrd="0" presId="urn:microsoft.com/office/officeart/2005/8/layout/radial2"/>
    <dgm:cxn modelId="{1C5162CA-CF82-4265-B594-4882E0326717}" type="presParOf" srcId="{5C7FAB06-BAC9-4620-A939-6056088F7667}" destId="{01B24A3D-3750-40B7-8BF8-38CF496F7470}" srcOrd="8" destOrd="0" presId="urn:microsoft.com/office/officeart/2005/8/layout/radial2"/>
    <dgm:cxn modelId="{CA215F0F-7FFD-42E0-B507-824D9C3D4EE4}" type="presParOf" srcId="{01B24A3D-3750-40B7-8BF8-38CF496F7470}" destId="{BFD877D5-2BE7-411B-8D85-BD8BBB8831B6}" srcOrd="0" destOrd="0" presId="urn:microsoft.com/office/officeart/2005/8/layout/radial2"/>
    <dgm:cxn modelId="{AB4E5102-14A2-487E-9FF5-616CA2B5A0B9}" type="presParOf" srcId="{01B24A3D-3750-40B7-8BF8-38CF496F7470}" destId="{320B389A-120B-473A-84F7-B35E93EE35B5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6A8E027-1EE1-794B-966E-BC8569D703A4}" type="doc">
      <dgm:prSet loTypeId="urn:microsoft.com/office/officeart/2009/3/layout/CircleRelationship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B3406B8-EBE2-E04A-ADE3-94C159096E13}">
      <dgm:prSet phldrT="[Text]" custT="1"/>
      <dgm:spPr>
        <a:solidFill>
          <a:srgbClr val="1A4891"/>
        </a:solidFill>
        <a:ln>
          <a:noFill/>
        </a:ln>
      </dgm:spPr>
      <dgm:t>
        <a:bodyPr/>
        <a:lstStyle/>
        <a:p>
          <a:pPr rtl="0"/>
          <a:r>
            <a:rPr lang="en-US" sz="1000" dirty="0"/>
            <a:t>Canada</a:t>
          </a:r>
          <a:endParaRPr lang="en-US" sz="1100" dirty="0"/>
        </a:p>
        <a:p>
          <a:pPr rtl="0"/>
          <a:r>
            <a:rPr lang="en-US" sz="1000" dirty="0"/>
            <a:t>2001</a:t>
          </a:r>
          <a:endParaRPr lang="en-US" sz="3200" dirty="0"/>
        </a:p>
      </dgm:t>
    </dgm:pt>
    <dgm:pt modelId="{34F6BFE0-DAD5-7C44-B9D6-2731896BA8AD}" type="parTrans" cxnId="{257B7849-DD6E-5449-B0C0-BB5D06516453}">
      <dgm:prSet/>
      <dgm:spPr/>
      <dgm:t>
        <a:bodyPr/>
        <a:lstStyle/>
        <a:p>
          <a:endParaRPr lang="en-US"/>
        </a:p>
      </dgm:t>
    </dgm:pt>
    <dgm:pt modelId="{96B7FB21-7A39-F74F-84EA-1D9B5A2E363E}" type="sibTrans" cxnId="{257B7849-DD6E-5449-B0C0-BB5D06516453}">
      <dgm:prSet/>
      <dgm:spPr/>
      <dgm:t>
        <a:bodyPr/>
        <a:lstStyle/>
        <a:p>
          <a:endParaRPr lang="en-US"/>
        </a:p>
      </dgm:t>
    </dgm:pt>
    <dgm:pt modelId="{6BE41CCB-66E6-5644-A2CA-26FFBCBAC112}">
      <dgm:prSet phldrT="[Text]" custT="1"/>
      <dgm:spPr>
        <a:solidFill>
          <a:srgbClr val="F7C75F"/>
        </a:solidFill>
        <a:ln>
          <a:noFill/>
        </a:ln>
      </dgm:spPr>
      <dgm:t>
        <a:bodyPr/>
        <a:lstStyle/>
        <a:p>
          <a:pPr rtl="0">
            <a:lnSpc>
              <a:spcPct val="100000"/>
            </a:lnSpc>
          </a:pPr>
          <a:r>
            <a:rPr lang="en-US" sz="1000" dirty="0">
              <a:solidFill>
                <a:schemeClr val="tx1"/>
              </a:solidFill>
            </a:rPr>
            <a:t>Brazil</a:t>
          </a:r>
        </a:p>
        <a:p>
          <a:pPr rtl="0">
            <a:lnSpc>
              <a:spcPct val="100000"/>
            </a:lnSpc>
          </a:pPr>
          <a:r>
            <a:rPr lang="en-US" sz="1000" dirty="0">
              <a:solidFill>
                <a:schemeClr val="tx1"/>
              </a:solidFill>
            </a:rPr>
            <a:t>269</a:t>
          </a:r>
          <a:endParaRPr lang="en-US" sz="1050" dirty="0">
            <a:solidFill>
              <a:schemeClr val="tx1"/>
            </a:solidFill>
          </a:endParaRPr>
        </a:p>
      </dgm:t>
    </dgm:pt>
    <dgm:pt modelId="{4FE0B6AA-1849-EC40-B772-F6750E87F300}" type="parTrans" cxnId="{1EC282B1-794A-2A49-8F98-06B779DFB52F}">
      <dgm:prSet/>
      <dgm:spPr/>
      <dgm:t>
        <a:bodyPr/>
        <a:lstStyle/>
        <a:p>
          <a:endParaRPr lang="en-US"/>
        </a:p>
      </dgm:t>
    </dgm:pt>
    <dgm:pt modelId="{360577C3-28F4-D94C-A9A0-DDF113F19F87}" type="sibTrans" cxnId="{1EC282B1-794A-2A49-8F98-06B779DFB52F}">
      <dgm:prSet/>
      <dgm:spPr/>
      <dgm:t>
        <a:bodyPr/>
        <a:lstStyle/>
        <a:p>
          <a:endParaRPr lang="en-US"/>
        </a:p>
      </dgm:t>
    </dgm:pt>
    <dgm:pt modelId="{648CB1AE-1983-454D-BCB0-AEF75BB38468}">
      <dgm:prSet phldrT="[Text]" custT="1"/>
      <dgm:spPr>
        <a:solidFill>
          <a:schemeClr val="accent2"/>
        </a:solidFill>
        <a:ln>
          <a:noFill/>
        </a:ln>
      </dgm:spPr>
      <dgm:t>
        <a:bodyPr/>
        <a:lstStyle/>
        <a:p>
          <a:r>
            <a:rPr lang="en-US" sz="1000" dirty="0"/>
            <a:t>Venezuela</a:t>
          </a:r>
        </a:p>
        <a:p>
          <a:r>
            <a:rPr lang="en-US" sz="1000" dirty="0"/>
            <a:t>1119</a:t>
          </a:r>
          <a:endParaRPr lang="en-US" sz="1050" dirty="0"/>
        </a:p>
      </dgm:t>
    </dgm:pt>
    <dgm:pt modelId="{0BFED1F8-D411-264A-B7A7-82E57A1909DD}" type="parTrans" cxnId="{2FD07DD9-009B-B741-B94B-7F5EB4E45041}">
      <dgm:prSet/>
      <dgm:spPr/>
      <dgm:t>
        <a:bodyPr/>
        <a:lstStyle/>
        <a:p>
          <a:endParaRPr lang="en-US"/>
        </a:p>
      </dgm:t>
    </dgm:pt>
    <dgm:pt modelId="{871E2ACE-1D91-BA41-9A64-DF1C38A0357D}" type="sibTrans" cxnId="{2FD07DD9-009B-B741-B94B-7F5EB4E45041}">
      <dgm:prSet/>
      <dgm:spPr/>
      <dgm:t>
        <a:bodyPr/>
        <a:lstStyle/>
        <a:p>
          <a:endParaRPr lang="en-US"/>
        </a:p>
      </dgm:t>
    </dgm:pt>
    <dgm:pt modelId="{E97FE888-A637-C245-A3B2-FFBD9D44E8E6}" type="pres">
      <dgm:prSet presAssocID="{E6A8E027-1EE1-794B-966E-BC8569D703A4}" presName="Name0" presStyleCnt="0">
        <dgm:presLayoutVars>
          <dgm:chMax val="1"/>
          <dgm:chPref val="1"/>
        </dgm:presLayoutVars>
      </dgm:prSet>
      <dgm:spPr/>
    </dgm:pt>
    <dgm:pt modelId="{BC39B10F-269E-9746-97B2-98C7F45AC1B3}" type="pres">
      <dgm:prSet presAssocID="{FB3406B8-EBE2-E04A-ADE3-94C159096E13}" presName="Parent" presStyleLbl="node0" presStyleIdx="0" presStyleCnt="1" custScaleX="55599" custScaleY="55599" custLinFactNeighborX="20435" custLinFactNeighborY="-14627">
        <dgm:presLayoutVars>
          <dgm:chMax val="5"/>
          <dgm:chPref val="5"/>
        </dgm:presLayoutVars>
      </dgm:prSet>
      <dgm:spPr/>
    </dgm:pt>
    <dgm:pt modelId="{5466D5F5-CCE4-5948-8C15-1A3E8B334B3F}" type="pres">
      <dgm:prSet presAssocID="{FB3406B8-EBE2-E04A-ADE3-94C159096E13}" presName="Accent1" presStyleLbl="node1" presStyleIdx="0" presStyleCnt="13" custLinFactY="-31939" custLinFactNeighborX="11530" custLinFactNeighborY="-100000"/>
      <dgm:spPr>
        <a:solidFill>
          <a:schemeClr val="bg1"/>
        </a:solidFill>
        <a:ln>
          <a:noFill/>
        </a:ln>
      </dgm:spPr>
    </dgm:pt>
    <dgm:pt modelId="{BF39E2CF-8913-7042-BAFB-86D9756E162D}" type="pres">
      <dgm:prSet presAssocID="{FB3406B8-EBE2-E04A-ADE3-94C159096E13}" presName="Accent2" presStyleLbl="node1" presStyleIdx="1" presStyleCnt="13" custScaleX="278182" custScaleY="278182" custLinFactNeighborX="-695" custLinFactNeighborY="-69393"/>
      <dgm:spPr>
        <a:solidFill>
          <a:srgbClr val="303131"/>
        </a:solidFill>
        <a:ln>
          <a:noFill/>
        </a:ln>
      </dgm:spPr>
    </dgm:pt>
    <dgm:pt modelId="{560DAB2A-E6DE-C645-A9A3-E92CBB086DE6}" type="pres">
      <dgm:prSet presAssocID="{FB3406B8-EBE2-E04A-ADE3-94C159096E13}" presName="Accent3" presStyleLbl="node1" presStyleIdx="2" presStyleCnt="13" custLinFactX="-557893" custLinFactY="-100000" custLinFactNeighborX="-600000" custLinFactNeighborY="-186417"/>
      <dgm:spPr>
        <a:solidFill>
          <a:schemeClr val="bg1"/>
        </a:solidFill>
        <a:ln>
          <a:noFill/>
        </a:ln>
      </dgm:spPr>
    </dgm:pt>
    <dgm:pt modelId="{00682C80-7947-C94C-8A52-6E2DB476D1E8}" type="pres">
      <dgm:prSet presAssocID="{FB3406B8-EBE2-E04A-ADE3-94C159096E13}" presName="Accent4" presStyleLbl="node1" presStyleIdx="3" presStyleCnt="13" custScaleX="349318" custScaleY="349318" custLinFactNeighborX="68388" custLinFactNeighborY="-11532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4"/>
        </a:solidFill>
        <a:ln>
          <a:noFill/>
        </a:ln>
      </dgm:spPr>
    </dgm:pt>
    <dgm:pt modelId="{DE570248-4046-504F-A9D5-163FBEE0047A}" type="pres">
      <dgm:prSet presAssocID="{FB3406B8-EBE2-E04A-ADE3-94C159096E13}" presName="Accent5" presStyleLbl="node1" presStyleIdx="4" presStyleCnt="13" custLinFactX="-100000" custLinFactY="-8235" custLinFactNeighborX="-100762" custLinFactNeighborY="-100000"/>
      <dgm:spPr>
        <a:solidFill>
          <a:schemeClr val="bg1"/>
        </a:solidFill>
        <a:ln>
          <a:noFill/>
        </a:ln>
      </dgm:spPr>
    </dgm:pt>
    <dgm:pt modelId="{A9F13C18-3141-5943-BE9D-39E1B0B86891}" type="pres">
      <dgm:prSet presAssocID="{FB3406B8-EBE2-E04A-ADE3-94C159096E13}" presName="Accent6" presStyleLbl="node1" presStyleIdx="5" presStyleCnt="13" custScaleX="402540" custScaleY="402538" custLinFactX="283347" custLinFactY="100000" custLinFactNeighborX="300000" custLinFactNeighborY="103076"/>
      <dgm:spPr>
        <a:ln>
          <a:noFill/>
        </a:ln>
      </dgm:spPr>
    </dgm:pt>
    <dgm:pt modelId="{C0FE7B0D-70B8-DA4E-A773-43D34CAC58C0}" type="pres">
      <dgm:prSet presAssocID="{6BE41CCB-66E6-5644-A2CA-26FFBCBAC112}" presName="Child1" presStyleLbl="node1" presStyleIdx="6" presStyleCnt="13" custScaleX="38759" custScaleY="38759" custLinFactNeighborX="65188" custLinFactNeighborY="29600">
        <dgm:presLayoutVars>
          <dgm:chMax val="0"/>
          <dgm:chPref val="0"/>
        </dgm:presLayoutVars>
      </dgm:prSet>
      <dgm:spPr/>
    </dgm:pt>
    <dgm:pt modelId="{46C7F31A-E729-044F-8386-C52936FAB31D}" type="pres">
      <dgm:prSet presAssocID="{6BE41CCB-66E6-5644-A2CA-26FFBCBAC112}" presName="Accent7" presStyleCnt="0"/>
      <dgm:spPr/>
    </dgm:pt>
    <dgm:pt modelId="{4AB7785A-B2EC-5249-B611-3A60301DFDBA}" type="pres">
      <dgm:prSet presAssocID="{6BE41CCB-66E6-5644-A2CA-26FFBCBAC112}" presName="AccentHold1" presStyleLbl="node1" presStyleIdx="7" presStyleCnt="13" custLinFactY="-31599" custLinFactNeighborX="-75683" custLinFactNeighborY="-100000"/>
      <dgm:spPr>
        <a:solidFill>
          <a:schemeClr val="bg1"/>
        </a:solidFill>
        <a:ln>
          <a:noFill/>
        </a:ln>
      </dgm:spPr>
    </dgm:pt>
    <dgm:pt modelId="{BB133376-BB9D-B546-A6A0-37C0EB5EC7BD}" type="pres">
      <dgm:prSet presAssocID="{6BE41CCB-66E6-5644-A2CA-26FFBCBAC112}" presName="Accent8" presStyleCnt="0"/>
      <dgm:spPr/>
    </dgm:pt>
    <dgm:pt modelId="{F00FD036-09E9-E44D-AA3D-671D93D17063}" type="pres">
      <dgm:prSet presAssocID="{6BE41CCB-66E6-5644-A2CA-26FFBCBAC112}" presName="AccentHold2" presStyleLbl="node1" presStyleIdx="8" presStyleCnt="13" custScaleX="136639" custScaleY="136639" custLinFactX="100000" custLinFactY="-10377" custLinFactNeighborX="164448" custLinFactNeighborY="-100000"/>
      <dgm:spPr>
        <a:solidFill>
          <a:srgbClr val="50A6AB"/>
        </a:solidFill>
        <a:ln>
          <a:noFill/>
        </a:ln>
      </dgm:spPr>
    </dgm:pt>
    <dgm:pt modelId="{EEE6ED12-79D7-A146-8B8C-72F81959B7ED}" type="pres">
      <dgm:prSet presAssocID="{648CB1AE-1983-454D-BCB0-AEF75BB38468}" presName="Child2" presStyleLbl="node1" presStyleIdx="9" presStyleCnt="13" custScaleX="90421" custScaleY="90421" custLinFactY="2886" custLinFactNeighborX="-52795" custLinFactNeighborY="100000">
        <dgm:presLayoutVars>
          <dgm:chMax val="0"/>
          <dgm:chPref val="0"/>
        </dgm:presLayoutVars>
      </dgm:prSet>
      <dgm:spPr/>
    </dgm:pt>
    <dgm:pt modelId="{48EA4835-CB6C-314E-BBA6-44146FA9F1C5}" type="pres">
      <dgm:prSet presAssocID="{648CB1AE-1983-454D-BCB0-AEF75BB38468}" presName="Accent9" presStyleCnt="0"/>
      <dgm:spPr/>
    </dgm:pt>
    <dgm:pt modelId="{7EB1876E-AB85-B041-99C4-E0483117DE85}" type="pres">
      <dgm:prSet presAssocID="{648CB1AE-1983-454D-BCB0-AEF75BB38468}" presName="AccentHold1" presStyleLbl="node1" presStyleIdx="10" presStyleCnt="13" custScaleX="148390" custScaleY="148390" custLinFactY="-100000" custLinFactNeighborX="-21697" custLinFactNeighborY="-109772"/>
      <dgm:spPr>
        <a:solidFill>
          <a:srgbClr val="676A6C"/>
        </a:solidFill>
        <a:ln>
          <a:noFill/>
        </a:ln>
      </dgm:spPr>
    </dgm:pt>
    <dgm:pt modelId="{D11DDE5D-8C63-3742-8031-866150C7E06C}" type="pres">
      <dgm:prSet presAssocID="{648CB1AE-1983-454D-BCB0-AEF75BB38468}" presName="Accent10" presStyleCnt="0"/>
      <dgm:spPr/>
    </dgm:pt>
    <dgm:pt modelId="{A1CA371B-3047-7647-BA5A-3C86076D2BB5}" type="pres">
      <dgm:prSet presAssocID="{648CB1AE-1983-454D-BCB0-AEF75BB38468}" presName="AccentHold2" presStyleLbl="node1" presStyleIdx="11" presStyleCnt="13" custScaleX="215356" custScaleY="215355" custLinFactX="400000" custLinFactY="-377577" custLinFactNeighborX="404859" custLinFactNeighborY="-400000"/>
      <dgm:spPr>
        <a:solidFill>
          <a:srgbClr val="E3E2E3"/>
        </a:solidFill>
        <a:ln>
          <a:noFill/>
        </a:ln>
      </dgm:spPr>
    </dgm:pt>
    <dgm:pt modelId="{A43A172C-82A2-9C4A-8587-9A21CC0EB780}" type="pres">
      <dgm:prSet presAssocID="{648CB1AE-1983-454D-BCB0-AEF75BB38468}" presName="Accent11" presStyleCnt="0"/>
      <dgm:spPr/>
    </dgm:pt>
    <dgm:pt modelId="{A59FBBEE-B559-184B-9EEC-3E41B83C4654}" type="pres">
      <dgm:prSet presAssocID="{648CB1AE-1983-454D-BCB0-AEF75BB38468}" presName="AccentHold3" presStyleLbl="node1" presStyleIdx="12" presStyleCnt="13" custScaleX="231408" custScaleY="231409" custLinFactX="200000" custLinFactY="-100000" custLinFactNeighborX="218091" custLinFactNeighborY="-108272"/>
      <dgm:spPr>
        <a:solidFill>
          <a:srgbClr val="BFBFBE"/>
        </a:solidFill>
        <a:ln>
          <a:noFill/>
        </a:ln>
      </dgm:spPr>
    </dgm:pt>
  </dgm:ptLst>
  <dgm:cxnLst>
    <dgm:cxn modelId="{B01B2D2E-0983-F84C-B829-D9BB10D6671A}" type="presOf" srcId="{FB3406B8-EBE2-E04A-ADE3-94C159096E13}" destId="{BC39B10F-269E-9746-97B2-98C7F45AC1B3}" srcOrd="0" destOrd="0" presId="urn:microsoft.com/office/officeart/2009/3/layout/CircleRelationship"/>
    <dgm:cxn modelId="{257B7849-DD6E-5449-B0C0-BB5D06516453}" srcId="{E6A8E027-1EE1-794B-966E-BC8569D703A4}" destId="{FB3406B8-EBE2-E04A-ADE3-94C159096E13}" srcOrd="0" destOrd="0" parTransId="{34F6BFE0-DAD5-7C44-B9D6-2731896BA8AD}" sibTransId="{96B7FB21-7A39-F74F-84EA-1D9B5A2E363E}"/>
    <dgm:cxn modelId="{4E929C4B-A18A-C54E-A899-30BC0DCF607C}" type="presOf" srcId="{E6A8E027-1EE1-794B-966E-BC8569D703A4}" destId="{E97FE888-A637-C245-A3B2-FFBD9D44E8E6}" srcOrd="0" destOrd="0" presId="urn:microsoft.com/office/officeart/2009/3/layout/CircleRelationship"/>
    <dgm:cxn modelId="{0225F499-C105-0C48-ACB9-7D066FC9BAB2}" type="presOf" srcId="{648CB1AE-1983-454D-BCB0-AEF75BB38468}" destId="{EEE6ED12-79D7-A146-8B8C-72F81959B7ED}" srcOrd="0" destOrd="0" presId="urn:microsoft.com/office/officeart/2009/3/layout/CircleRelationship"/>
    <dgm:cxn modelId="{1EC282B1-794A-2A49-8F98-06B779DFB52F}" srcId="{FB3406B8-EBE2-E04A-ADE3-94C159096E13}" destId="{6BE41CCB-66E6-5644-A2CA-26FFBCBAC112}" srcOrd="0" destOrd="0" parTransId="{4FE0B6AA-1849-EC40-B772-F6750E87F300}" sibTransId="{360577C3-28F4-D94C-A9A0-DDF113F19F87}"/>
    <dgm:cxn modelId="{1A18C8B5-453E-844C-83F4-08CCC266D98B}" type="presOf" srcId="{6BE41CCB-66E6-5644-A2CA-26FFBCBAC112}" destId="{C0FE7B0D-70B8-DA4E-A773-43D34CAC58C0}" srcOrd="0" destOrd="0" presId="urn:microsoft.com/office/officeart/2009/3/layout/CircleRelationship"/>
    <dgm:cxn modelId="{2FD07DD9-009B-B741-B94B-7F5EB4E45041}" srcId="{FB3406B8-EBE2-E04A-ADE3-94C159096E13}" destId="{648CB1AE-1983-454D-BCB0-AEF75BB38468}" srcOrd="1" destOrd="0" parTransId="{0BFED1F8-D411-264A-B7A7-82E57A1909DD}" sibTransId="{871E2ACE-1D91-BA41-9A64-DF1C38A0357D}"/>
    <dgm:cxn modelId="{10A2230B-EDF8-2C43-8450-E3816D767618}" type="presParOf" srcId="{E97FE888-A637-C245-A3B2-FFBD9D44E8E6}" destId="{BC39B10F-269E-9746-97B2-98C7F45AC1B3}" srcOrd="0" destOrd="0" presId="urn:microsoft.com/office/officeart/2009/3/layout/CircleRelationship"/>
    <dgm:cxn modelId="{40D3129D-5291-5D4E-A725-04D3ECB2F363}" type="presParOf" srcId="{E97FE888-A637-C245-A3B2-FFBD9D44E8E6}" destId="{5466D5F5-CCE4-5948-8C15-1A3E8B334B3F}" srcOrd="1" destOrd="0" presId="urn:microsoft.com/office/officeart/2009/3/layout/CircleRelationship"/>
    <dgm:cxn modelId="{191CEBBD-FB6A-934E-BC1E-A1ADAD7DF8F8}" type="presParOf" srcId="{E97FE888-A637-C245-A3B2-FFBD9D44E8E6}" destId="{BF39E2CF-8913-7042-BAFB-86D9756E162D}" srcOrd="2" destOrd="0" presId="urn:microsoft.com/office/officeart/2009/3/layout/CircleRelationship"/>
    <dgm:cxn modelId="{B78B2BE2-BC0A-E449-8A1D-A6E1958BA28B}" type="presParOf" srcId="{E97FE888-A637-C245-A3B2-FFBD9D44E8E6}" destId="{560DAB2A-E6DE-C645-A9A3-E92CBB086DE6}" srcOrd="3" destOrd="0" presId="urn:microsoft.com/office/officeart/2009/3/layout/CircleRelationship"/>
    <dgm:cxn modelId="{B0F44D75-E657-5C46-B637-EB0A38DFF3A8}" type="presParOf" srcId="{E97FE888-A637-C245-A3B2-FFBD9D44E8E6}" destId="{00682C80-7947-C94C-8A52-6E2DB476D1E8}" srcOrd="4" destOrd="0" presId="urn:microsoft.com/office/officeart/2009/3/layout/CircleRelationship"/>
    <dgm:cxn modelId="{FCBF695C-48F6-7844-8F2B-60ADE462619C}" type="presParOf" srcId="{E97FE888-A637-C245-A3B2-FFBD9D44E8E6}" destId="{DE570248-4046-504F-A9D5-163FBEE0047A}" srcOrd="5" destOrd="0" presId="urn:microsoft.com/office/officeart/2009/3/layout/CircleRelationship"/>
    <dgm:cxn modelId="{8E68ACD0-2701-5340-B361-3C4734CD2F6E}" type="presParOf" srcId="{E97FE888-A637-C245-A3B2-FFBD9D44E8E6}" destId="{A9F13C18-3141-5943-BE9D-39E1B0B86891}" srcOrd="6" destOrd="0" presId="urn:microsoft.com/office/officeart/2009/3/layout/CircleRelationship"/>
    <dgm:cxn modelId="{91CA20D0-2A92-0543-A4E0-7489F51B778A}" type="presParOf" srcId="{E97FE888-A637-C245-A3B2-FFBD9D44E8E6}" destId="{C0FE7B0D-70B8-DA4E-A773-43D34CAC58C0}" srcOrd="7" destOrd="0" presId="urn:microsoft.com/office/officeart/2009/3/layout/CircleRelationship"/>
    <dgm:cxn modelId="{6E74203B-FB2B-6C44-A5B6-AC73607475A1}" type="presParOf" srcId="{E97FE888-A637-C245-A3B2-FFBD9D44E8E6}" destId="{46C7F31A-E729-044F-8386-C52936FAB31D}" srcOrd="8" destOrd="0" presId="urn:microsoft.com/office/officeart/2009/3/layout/CircleRelationship"/>
    <dgm:cxn modelId="{886B1E37-7494-1D42-9D03-2AF78B07FDC4}" type="presParOf" srcId="{46C7F31A-E729-044F-8386-C52936FAB31D}" destId="{4AB7785A-B2EC-5249-B611-3A60301DFDBA}" srcOrd="0" destOrd="0" presId="urn:microsoft.com/office/officeart/2009/3/layout/CircleRelationship"/>
    <dgm:cxn modelId="{E3EEA141-6493-C649-ACC8-373474DDB119}" type="presParOf" srcId="{E97FE888-A637-C245-A3B2-FFBD9D44E8E6}" destId="{BB133376-BB9D-B546-A6A0-37C0EB5EC7BD}" srcOrd="9" destOrd="0" presId="urn:microsoft.com/office/officeart/2009/3/layout/CircleRelationship"/>
    <dgm:cxn modelId="{387CE2CB-8854-4544-B470-EB234BDD7478}" type="presParOf" srcId="{BB133376-BB9D-B546-A6A0-37C0EB5EC7BD}" destId="{F00FD036-09E9-E44D-AA3D-671D93D17063}" srcOrd="0" destOrd="0" presId="urn:microsoft.com/office/officeart/2009/3/layout/CircleRelationship"/>
    <dgm:cxn modelId="{B04D6235-9B29-DF4B-AA3D-A863F0E46829}" type="presParOf" srcId="{E97FE888-A637-C245-A3B2-FFBD9D44E8E6}" destId="{EEE6ED12-79D7-A146-8B8C-72F81959B7ED}" srcOrd="10" destOrd="0" presId="urn:microsoft.com/office/officeart/2009/3/layout/CircleRelationship"/>
    <dgm:cxn modelId="{4EC54F89-273E-8349-916B-2A4D17670019}" type="presParOf" srcId="{E97FE888-A637-C245-A3B2-FFBD9D44E8E6}" destId="{48EA4835-CB6C-314E-BBA6-44146FA9F1C5}" srcOrd="11" destOrd="0" presId="urn:microsoft.com/office/officeart/2009/3/layout/CircleRelationship"/>
    <dgm:cxn modelId="{407E6F3F-F8F9-DE44-BC9B-702EAACABEFC}" type="presParOf" srcId="{48EA4835-CB6C-314E-BBA6-44146FA9F1C5}" destId="{7EB1876E-AB85-B041-99C4-E0483117DE85}" srcOrd="0" destOrd="0" presId="urn:microsoft.com/office/officeart/2009/3/layout/CircleRelationship"/>
    <dgm:cxn modelId="{85E880E1-4FF6-4D4A-961F-E8F239FC1B5B}" type="presParOf" srcId="{E97FE888-A637-C245-A3B2-FFBD9D44E8E6}" destId="{D11DDE5D-8C63-3742-8031-866150C7E06C}" srcOrd="12" destOrd="0" presId="urn:microsoft.com/office/officeart/2009/3/layout/CircleRelationship"/>
    <dgm:cxn modelId="{49126CA4-DBD6-9C40-A509-55AC46345EC7}" type="presParOf" srcId="{D11DDE5D-8C63-3742-8031-866150C7E06C}" destId="{A1CA371B-3047-7647-BA5A-3C86076D2BB5}" srcOrd="0" destOrd="0" presId="urn:microsoft.com/office/officeart/2009/3/layout/CircleRelationship"/>
    <dgm:cxn modelId="{46EEB522-AAF4-D643-B50C-93A2DAEDDD8B}" type="presParOf" srcId="{E97FE888-A637-C245-A3B2-FFBD9D44E8E6}" destId="{A43A172C-82A2-9C4A-8587-9A21CC0EB780}" srcOrd="13" destOrd="0" presId="urn:microsoft.com/office/officeart/2009/3/layout/CircleRelationship"/>
    <dgm:cxn modelId="{2B02A505-6575-5C44-9ACA-33174984FFF7}" type="presParOf" srcId="{A43A172C-82A2-9C4A-8587-9A21CC0EB780}" destId="{A59FBBEE-B559-184B-9EEC-3E41B83C4654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DC03DE-6D38-4C47-9889-E94F1DDF0418}">
      <dsp:nvSpPr>
        <dsp:cNvPr id="0" name=""/>
        <dsp:cNvSpPr/>
      </dsp:nvSpPr>
      <dsp:spPr>
        <a:xfrm rot="5400000">
          <a:off x="2292595" y="0"/>
          <a:ext cx="4746968" cy="4746968"/>
        </a:xfrm>
        <a:prstGeom prst="ellipse">
          <a:avLst/>
        </a:prstGeom>
        <a:solidFill>
          <a:schemeClr val="tx2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99568" tIns="99568" rIns="99568" bIns="99568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2010</a:t>
          </a:r>
        </a:p>
      </dsp:txBody>
      <dsp:txXfrm>
        <a:off x="5782567" y="2017462"/>
        <a:ext cx="1327252" cy="712045"/>
      </dsp:txXfrm>
    </dsp:sp>
    <dsp:sp modelId="{DE70FD05-C398-3C44-B28E-F37020B7346F}">
      <dsp:nvSpPr>
        <dsp:cNvPr id="0" name=""/>
        <dsp:cNvSpPr/>
      </dsp:nvSpPr>
      <dsp:spPr>
        <a:xfrm rot="5400000">
          <a:off x="2276987" y="474696"/>
          <a:ext cx="3797574" cy="3797574"/>
        </a:xfrm>
        <a:prstGeom prst="ellipse">
          <a:avLst/>
        </a:prstGeom>
        <a:solidFill>
          <a:srgbClr val="194791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99568" tIns="99568" rIns="99568" bIns="99568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2009</a:t>
          </a:r>
          <a:endParaRPr lang="en-US" sz="1900" kern="1200" dirty="0"/>
        </a:p>
      </dsp:txBody>
      <dsp:txXfrm>
        <a:off x="4841299" y="2031702"/>
        <a:ext cx="1327252" cy="683563"/>
      </dsp:txXfrm>
    </dsp:sp>
    <dsp:sp modelId="{0B171910-E47F-1049-8769-CC39A2D97BFC}">
      <dsp:nvSpPr>
        <dsp:cNvPr id="0" name=""/>
        <dsp:cNvSpPr/>
      </dsp:nvSpPr>
      <dsp:spPr>
        <a:xfrm rot="5400000">
          <a:off x="2285323" y="943763"/>
          <a:ext cx="2848180" cy="2848180"/>
        </a:xfrm>
        <a:prstGeom prst="ellipse">
          <a:avLst/>
        </a:prstGeom>
        <a:solidFill>
          <a:schemeClr val="accent2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503999" tIns="99568" rIns="540000" bIns="99568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prstClr val="white"/>
              </a:solidFill>
              <a:latin typeface="Trebuchet MS"/>
              <a:ea typeface="+mn-ea"/>
              <a:cs typeface="+mn-cs"/>
            </a:rPr>
            <a:t>2008</a:t>
          </a:r>
        </a:p>
      </dsp:txBody>
      <dsp:txXfrm>
        <a:off x="3935843" y="2047433"/>
        <a:ext cx="1327252" cy="640840"/>
      </dsp:txXfrm>
    </dsp:sp>
    <dsp:sp modelId="{FA36A4DE-60C3-6D4E-84F7-DFD6AE0A1A1D}">
      <dsp:nvSpPr>
        <dsp:cNvPr id="0" name=""/>
        <dsp:cNvSpPr/>
      </dsp:nvSpPr>
      <dsp:spPr>
        <a:xfrm rot="5400000">
          <a:off x="2276702" y="1424090"/>
          <a:ext cx="1898787" cy="18987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503999" tIns="99568" rIns="540000" bIns="99568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2007</a:t>
          </a:r>
          <a:endParaRPr lang="en-US" sz="2800" kern="1200" dirty="0"/>
        </a:p>
      </dsp:txBody>
      <dsp:txXfrm>
        <a:off x="2554773" y="1898787"/>
        <a:ext cx="1342645" cy="94939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F8F8B5-C7B0-4414-B887-7B2B9BAA4A49}">
      <dsp:nvSpPr>
        <dsp:cNvPr id="0" name=""/>
        <dsp:cNvSpPr/>
      </dsp:nvSpPr>
      <dsp:spPr>
        <a:xfrm>
          <a:off x="2133743" y="1237456"/>
          <a:ext cx="1110233" cy="1110233"/>
        </a:xfrm>
        <a:prstGeom prst="ellipse">
          <a:avLst/>
        </a:prstGeom>
        <a:noFill/>
        <a:ln w="25400" cap="flat" cmpd="sng" algn="ctr">
          <a:solidFill>
            <a:srgbClr val="00A3E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ts val="1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kumimoji="0" lang="en-US" sz="1200" b="0" i="0" u="none" strike="noStrike" kern="1200" cap="none" spc="0" normalizeH="0" baseline="0" noProof="0" dirty="0">
              <a:ln/>
              <a:solidFill>
                <a:srgbClr val="5F6369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rPr>
            <a:t>Body text</a:t>
          </a:r>
          <a:endParaRPr lang="en-US" sz="1200" b="0" kern="1200" dirty="0">
            <a:solidFill>
              <a:srgbClr val="5F6369"/>
            </a:solidFill>
          </a:endParaRPr>
        </a:p>
      </dsp:txBody>
      <dsp:txXfrm>
        <a:off x="2296333" y="1400046"/>
        <a:ext cx="785053" cy="785053"/>
      </dsp:txXfrm>
    </dsp:sp>
    <dsp:sp modelId="{7B2E1BC4-39AB-4325-A907-A3C0A3AF61B5}">
      <dsp:nvSpPr>
        <dsp:cNvPr id="0" name=""/>
        <dsp:cNvSpPr/>
      </dsp:nvSpPr>
      <dsp:spPr>
        <a:xfrm rot="16200000">
          <a:off x="2570367" y="1102438"/>
          <a:ext cx="236986" cy="33050"/>
        </a:xfrm>
        <a:custGeom>
          <a:avLst/>
          <a:gdLst/>
          <a:ahLst/>
          <a:cxnLst/>
          <a:rect l="0" t="0" r="0" b="0"/>
          <a:pathLst>
            <a:path>
              <a:moveTo>
                <a:pt x="0" y="16525"/>
              </a:moveTo>
              <a:lnTo>
                <a:pt x="236986" y="16525"/>
              </a:lnTo>
            </a:path>
          </a:pathLst>
        </a:custGeom>
        <a:noFill/>
        <a:ln w="25400" cap="flat" cmpd="sng" algn="ctr">
          <a:solidFill>
            <a:srgbClr val="00A3E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682935" y="1113038"/>
        <a:ext cx="11849" cy="11849"/>
      </dsp:txXfrm>
    </dsp:sp>
    <dsp:sp modelId="{46621A4A-F011-4A07-B90E-3412184B8182}">
      <dsp:nvSpPr>
        <dsp:cNvPr id="0" name=""/>
        <dsp:cNvSpPr/>
      </dsp:nvSpPr>
      <dsp:spPr>
        <a:xfrm>
          <a:off x="2195151" y="13051"/>
          <a:ext cx="987418" cy="987418"/>
        </a:xfrm>
        <a:prstGeom prst="ellipse">
          <a:avLst/>
        </a:prstGeom>
        <a:solidFill>
          <a:srgbClr val="00A3E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kumimoji="0" lang="en-US" sz="1200" b="0" i="0" u="none" strike="noStrike" kern="1200" cap="none" spc="0" normalizeH="0" baseline="0" noProof="0" dirty="0">
              <a:ln/>
              <a:solidFill>
                <a:schemeClr val="bg1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rPr>
            <a:t>Body text</a:t>
          </a:r>
          <a:endParaRPr lang="en-US" sz="1200" kern="1200" dirty="0">
            <a:solidFill>
              <a:schemeClr val="bg1"/>
            </a:solidFill>
          </a:endParaRPr>
        </a:p>
      </dsp:txBody>
      <dsp:txXfrm>
        <a:off x="2339755" y="157655"/>
        <a:ext cx="698210" cy="698210"/>
      </dsp:txXfrm>
    </dsp:sp>
    <dsp:sp modelId="{7F69A484-F0A3-4C46-A6D2-E80BD8F3E926}">
      <dsp:nvSpPr>
        <dsp:cNvPr id="0" name=""/>
        <dsp:cNvSpPr/>
      </dsp:nvSpPr>
      <dsp:spPr>
        <a:xfrm>
          <a:off x="3243977" y="1776048"/>
          <a:ext cx="236986" cy="33050"/>
        </a:xfrm>
        <a:custGeom>
          <a:avLst/>
          <a:gdLst/>
          <a:ahLst/>
          <a:cxnLst/>
          <a:rect l="0" t="0" r="0" b="0"/>
          <a:pathLst>
            <a:path>
              <a:moveTo>
                <a:pt x="0" y="16525"/>
              </a:moveTo>
              <a:lnTo>
                <a:pt x="236986" y="16525"/>
              </a:lnTo>
            </a:path>
          </a:pathLst>
        </a:custGeom>
        <a:noFill/>
        <a:ln w="25400" cap="flat" cmpd="sng" algn="ctr">
          <a:solidFill>
            <a:srgbClr val="00A3E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356545" y="1786648"/>
        <a:ext cx="11849" cy="11849"/>
      </dsp:txXfrm>
    </dsp:sp>
    <dsp:sp modelId="{DB907639-4A0E-49CB-9A67-A6E35CB0F6D4}">
      <dsp:nvSpPr>
        <dsp:cNvPr id="0" name=""/>
        <dsp:cNvSpPr/>
      </dsp:nvSpPr>
      <dsp:spPr>
        <a:xfrm>
          <a:off x="3480963" y="1298864"/>
          <a:ext cx="987418" cy="987418"/>
        </a:xfrm>
        <a:prstGeom prst="ellipse">
          <a:avLst/>
        </a:prstGeom>
        <a:solidFill>
          <a:srgbClr val="00A3E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ts val="13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kumimoji="0" lang="en-US" sz="1200" b="0" i="0" u="none" strike="noStrike" kern="1200" cap="none" spc="0" normalizeH="0" baseline="0" noProof="0">
              <a:ln/>
              <a:solidFill>
                <a:schemeClr val="bg1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rPr>
            <a:t>Body text</a:t>
          </a:r>
          <a:endParaRPr lang="en-US" sz="1200" kern="1200" dirty="0">
            <a:solidFill>
              <a:schemeClr val="bg1"/>
            </a:solidFill>
          </a:endParaRPr>
        </a:p>
      </dsp:txBody>
      <dsp:txXfrm>
        <a:off x="3625567" y="1443468"/>
        <a:ext cx="698210" cy="698210"/>
      </dsp:txXfrm>
    </dsp:sp>
    <dsp:sp modelId="{55BCF5C7-7D7C-484A-BC8F-0C8ED712B3AE}">
      <dsp:nvSpPr>
        <dsp:cNvPr id="0" name=""/>
        <dsp:cNvSpPr/>
      </dsp:nvSpPr>
      <dsp:spPr>
        <a:xfrm rot="5400000">
          <a:off x="2570367" y="2449658"/>
          <a:ext cx="236986" cy="33050"/>
        </a:xfrm>
        <a:custGeom>
          <a:avLst/>
          <a:gdLst/>
          <a:ahLst/>
          <a:cxnLst/>
          <a:rect l="0" t="0" r="0" b="0"/>
          <a:pathLst>
            <a:path>
              <a:moveTo>
                <a:pt x="0" y="16525"/>
              </a:moveTo>
              <a:lnTo>
                <a:pt x="236986" y="16525"/>
              </a:lnTo>
            </a:path>
          </a:pathLst>
        </a:custGeom>
        <a:noFill/>
        <a:ln w="25400" cap="flat" cmpd="sng" algn="ctr">
          <a:solidFill>
            <a:srgbClr val="00A3E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682935" y="2460258"/>
        <a:ext cx="11849" cy="11849"/>
      </dsp:txXfrm>
    </dsp:sp>
    <dsp:sp modelId="{2C22ED8C-B6F3-46A5-806C-94A5977668C5}">
      <dsp:nvSpPr>
        <dsp:cNvPr id="0" name=""/>
        <dsp:cNvSpPr/>
      </dsp:nvSpPr>
      <dsp:spPr>
        <a:xfrm>
          <a:off x="2195151" y="2584676"/>
          <a:ext cx="987418" cy="987418"/>
        </a:xfrm>
        <a:prstGeom prst="ellipse">
          <a:avLst/>
        </a:prstGeom>
        <a:solidFill>
          <a:srgbClr val="00A3E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kumimoji="0" lang="en-US" sz="1200" b="0" i="0" u="none" strike="noStrike" kern="1200" cap="none" spc="0" normalizeH="0" baseline="0" noProof="0" dirty="0">
              <a:ln/>
              <a:solidFill>
                <a:schemeClr val="bg1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rPr>
            <a:t>text</a:t>
          </a:r>
          <a:endParaRPr lang="en-US" sz="1400" kern="1200" dirty="0">
            <a:solidFill>
              <a:schemeClr val="bg1"/>
            </a:solidFill>
          </a:endParaRPr>
        </a:p>
      </dsp:txBody>
      <dsp:txXfrm>
        <a:off x="2339755" y="2729280"/>
        <a:ext cx="698210" cy="698210"/>
      </dsp:txXfrm>
    </dsp:sp>
    <dsp:sp modelId="{4BD4B273-9425-4790-928C-D347FBDFF90E}">
      <dsp:nvSpPr>
        <dsp:cNvPr id="0" name=""/>
        <dsp:cNvSpPr/>
      </dsp:nvSpPr>
      <dsp:spPr>
        <a:xfrm rot="10800000">
          <a:off x="1896757" y="1776048"/>
          <a:ext cx="236986" cy="33050"/>
        </a:xfrm>
        <a:custGeom>
          <a:avLst/>
          <a:gdLst/>
          <a:ahLst/>
          <a:cxnLst/>
          <a:rect l="0" t="0" r="0" b="0"/>
          <a:pathLst>
            <a:path>
              <a:moveTo>
                <a:pt x="0" y="16525"/>
              </a:moveTo>
              <a:lnTo>
                <a:pt x="236986" y="16525"/>
              </a:lnTo>
            </a:path>
          </a:pathLst>
        </a:custGeom>
        <a:noFill/>
        <a:ln w="25400" cap="flat" cmpd="sng" algn="ctr">
          <a:solidFill>
            <a:srgbClr val="00A3E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2009325" y="1786648"/>
        <a:ext cx="11849" cy="11849"/>
      </dsp:txXfrm>
    </dsp:sp>
    <dsp:sp modelId="{CFB3901E-9317-49F6-AB38-8BBD9749AC26}">
      <dsp:nvSpPr>
        <dsp:cNvPr id="0" name=""/>
        <dsp:cNvSpPr/>
      </dsp:nvSpPr>
      <dsp:spPr>
        <a:xfrm>
          <a:off x="909338" y="1298864"/>
          <a:ext cx="987418" cy="987418"/>
        </a:xfrm>
        <a:prstGeom prst="ellipse">
          <a:avLst/>
        </a:prstGeom>
        <a:solidFill>
          <a:srgbClr val="00A3E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ts val="1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kumimoji="0" lang="en-US" sz="1200" b="0" i="0" u="none" strike="noStrike" kern="1200" cap="none" spc="0" normalizeH="0" baseline="0" noProof="0" dirty="0">
              <a:ln/>
              <a:solidFill>
                <a:schemeClr val="bg1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rPr>
            <a:t>Body text</a:t>
          </a:r>
          <a:endParaRPr lang="en-US" sz="1200" kern="1200" dirty="0">
            <a:solidFill>
              <a:schemeClr val="bg1"/>
            </a:solidFill>
          </a:endParaRPr>
        </a:p>
      </dsp:txBody>
      <dsp:txXfrm>
        <a:off x="1053942" y="1443468"/>
        <a:ext cx="698210" cy="69821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B24079-E6E0-4C50-808B-11B87AAB930B}">
      <dsp:nvSpPr>
        <dsp:cNvPr id="0" name=""/>
        <dsp:cNvSpPr/>
      </dsp:nvSpPr>
      <dsp:spPr>
        <a:xfrm>
          <a:off x="2383164" y="1520771"/>
          <a:ext cx="1167678" cy="1167678"/>
        </a:xfrm>
        <a:prstGeom prst="ellipse">
          <a:avLst/>
        </a:prstGeom>
        <a:solidFill>
          <a:srgbClr val="00843D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  <a:sym typeface="Helvetica Light"/>
            </a:rPr>
            <a:t>Body text</a:t>
          </a:r>
          <a:endParaRPr lang="en-US" sz="1400" b="1" kern="1200" dirty="0">
            <a:solidFill>
              <a:schemeClr val="bg1"/>
            </a:solidFill>
            <a:effectLst/>
          </a:endParaRPr>
        </a:p>
      </dsp:txBody>
      <dsp:txXfrm>
        <a:off x="2554166" y="1691773"/>
        <a:ext cx="825674" cy="825674"/>
      </dsp:txXfrm>
    </dsp:sp>
    <dsp:sp modelId="{B6BE5C51-B2CF-4D6C-8948-28F0660AA6C6}">
      <dsp:nvSpPr>
        <dsp:cNvPr id="0" name=""/>
        <dsp:cNvSpPr/>
      </dsp:nvSpPr>
      <dsp:spPr>
        <a:xfrm rot="16200000">
          <a:off x="2791260" y="1327318"/>
          <a:ext cx="351485" cy="35419"/>
        </a:xfrm>
        <a:custGeom>
          <a:avLst/>
          <a:gdLst/>
          <a:ahLst/>
          <a:cxnLst/>
          <a:rect l="0" t="0" r="0" b="0"/>
          <a:pathLst>
            <a:path>
              <a:moveTo>
                <a:pt x="0" y="17709"/>
              </a:moveTo>
              <a:lnTo>
                <a:pt x="351485" y="1770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958216" y="1336241"/>
        <a:ext cx="17574" cy="17574"/>
      </dsp:txXfrm>
    </dsp:sp>
    <dsp:sp modelId="{BCC28E32-B98C-4125-95CC-22DABA9AE789}">
      <dsp:nvSpPr>
        <dsp:cNvPr id="0" name=""/>
        <dsp:cNvSpPr/>
      </dsp:nvSpPr>
      <dsp:spPr>
        <a:xfrm>
          <a:off x="2383164" y="1607"/>
          <a:ext cx="1167678" cy="1167678"/>
        </a:xfrm>
        <a:prstGeom prst="ellipse">
          <a:avLst/>
        </a:prstGeom>
        <a:solidFill>
          <a:srgbClr val="84BD0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kumimoji="0" lang="en-US" sz="105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/>
              <a:ea typeface="+mn-ea"/>
              <a:cs typeface="+mn-cs"/>
            </a:rPr>
            <a:t>Body text</a:t>
          </a:r>
          <a:endParaRPr kumimoji="0" lang="en-US" sz="1050" b="1" i="0" u="none" strike="noStrike" kern="1200" cap="none" spc="0" normalizeH="0" baseline="0" dirty="0">
            <a:ln>
              <a:noFill/>
            </a:ln>
            <a:solidFill>
              <a:schemeClr val="bg1"/>
            </a:solidFill>
            <a:effectLst/>
            <a:uLnTx/>
            <a:uFillTx/>
            <a:latin typeface="Trebuchet MS"/>
            <a:ea typeface="+mn-ea"/>
            <a:cs typeface="+mn-cs"/>
          </a:endParaRPr>
        </a:p>
      </dsp:txBody>
      <dsp:txXfrm>
        <a:off x="2554166" y="172609"/>
        <a:ext cx="825674" cy="825674"/>
      </dsp:txXfrm>
    </dsp:sp>
    <dsp:sp modelId="{CD213956-0657-46FC-8EB4-2FD03E3D1A09}">
      <dsp:nvSpPr>
        <dsp:cNvPr id="0" name=""/>
        <dsp:cNvSpPr/>
      </dsp:nvSpPr>
      <dsp:spPr>
        <a:xfrm rot="20520000">
          <a:off x="3513665" y="1852176"/>
          <a:ext cx="351485" cy="35419"/>
        </a:xfrm>
        <a:custGeom>
          <a:avLst/>
          <a:gdLst/>
          <a:ahLst/>
          <a:cxnLst/>
          <a:rect l="0" t="0" r="0" b="0"/>
          <a:pathLst>
            <a:path>
              <a:moveTo>
                <a:pt x="0" y="17709"/>
              </a:moveTo>
              <a:lnTo>
                <a:pt x="351485" y="1770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680621" y="1861099"/>
        <a:ext cx="17574" cy="17574"/>
      </dsp:txXfrm>
    </dsp:sp>
    <dsp:sp modelId="{F08EE943-CC54-42FD-A525-56D36C63D472}">
      <dsp:nvSpPr>
        <dsp:cNvPr id="0" name=""/>
        <dsp:cNvSpPr/>
      </dsp:nvSpPr>
      <dsp:spPr>
        <a:xfrm>
          <a:off x="3827975" y="1051323"/>
          <a:ext cx="1167678" cy="1167678"/>
        </a:xfrm>
        <a:prstGeom prst="ellipse">
          <a:avLst/>
        </a:prstGeom>
        <a:solidFill>
          <a:srgbClr val="84BD0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/>
              <a:ea typeface="+mn-ea"/>
              <a:cs typeface="+mn-cs"/>
            </a:rPr>
            <a:t>Body text</a:t>
          </a:r>
          <a:endParaRPr kumimoji="0" lang="en-US" sz="1100" b="1" i="0" u="none" strike="noStrike" kern="1200" cap="none" spc="0" normalizeH="0" baseline="0" dirty="0">
            <a:ln>
              <a:noFill/>
            </a:ln>
            <a:solidFill>
              <a:schemeClr val="bg1"/>
            </a:solidFill>
            <a:effectLst/>
            <a:uLnTx/>
            <a:uFillTx/>
            <a:latin typeface="Trebuchet MS"/>
            <a:ea typeface="+mn-ea"/>
            <a:cs typeface="+mn-cs"/>
          </a:endParaRPr>
        </a:p>
      </dsp:txBody>
      <dsp:txXfrm>
        <a:off x="3998977" y="1222325"/>
        <a:ext cx="825674" cy="825674"/>
      </dsp:txXfrm>
    </dsp:sp>
    <dsp:sp modelId="{E9520169-FA7B-4CAC-BFA4-15152B34FD1A}">
      <dsp:nvSpPr>
        <dsp:cNvPr id="0" name=""/>
        <dsp:cNvSpPr/>
      </dsp:nvSpPr>
      <dsp:spPr>
        <a:xfrm rot="3240000">
          <a:off x="3237731" y="2701414"/>
          <a:ext cx="351485" cy="35419"/>
        </a:xfrm>
        <a:custGeom>
          <a:avLst/>
          <a:gdLst/>
          <a:ahLst/>
          <a:cxnLst/>
          <a:rect l="0" t="0" r="0" b="0"/>
          <a:pathLst>
            <a:path>
              <a:moveTo>
                <a:pt x="0" y="17709"/>
              </a:moveTo>
              <a:lnTo>
                <a:pt x="351485" y="1770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404687" y="2710337"/>
        <a:ext cx="17574" cy="17574"/>
      </dsp:txXfrm>
    </dsp:sp>
    <dsp:sp modelId="{67C609FE-266F-49E7-B808-5BFB2E85540D}">
      <dsp:nvSpPr>
        <dsp:cNvPr id="0" name=""/>
        <dsp:cNvSpPr/>
      </dsp:nvSpPr>
      <dsp:spPr>
        <a:xfrm>
          <a:off x="3276106" y="2749800"/>
          <a:ext cx="1167678" cy="1167678"/>
        </a:xfrm>
        <a:prstGeom prst="ellipse">
          <a:avLst/>
        </a:prstGeom>
        <a:solidFill>
          <a:srgbClr val="84BD0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kumimoji="0" lang="en-US" sz="105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/>
              <a:ea typeface="+mn-ea"/>
              <a:cs typeface="+mn-cs"/>
            </a:rPr>
            <a:t>Body text</a:t>
          </a:r>
          <a:endParaRPr kumimoji="0" lang="en-US" sz="1050" b="1" i="0" u="none" strike="noStrike" kern="1200" cap="none" spc="0" normalizeH="0" baseline="0" dirty="0">
            <a:ln>
              <a:noFill/>
            </a:ln>
            <a:solidFill>
              <a:schemeClr val="bg1"/>
            </a:solidFill>
            <a:effectLst/>
            <a:uLnTx/>
            <a:uFillTx/>
            <a:latin typeface="Trebuchet MS"/>
            <a:ea typeface="+mn-ea"/>
            <a:cs typeface="+mn-cs"/>
          </a:endParaRPr>
        </a:p>
      </dsp:txBody>
      <dsp:txXfrm>
        <a:off x="3447108" y="2920802"/>
        <a:ext cx="825674" cy="825674"/>
      </dsp:txXfrm>
    </dsp:sp>
    <dsp:sp modelId="{A0E17DA5-2B5F-424B-8C40-E84A51AF44CE}">
      <dsp:nvSpPr>
        <dsp:cNvPr id="0" name=""/>
        <dsp:cNvSpPr/>
      </dsp:nvSpPr>
      <dsp:spPr>
        <a:xfrm rot="7560000">
          <a:off x="2344789" y="2701414"/>
          <a:ext cx="351485" cy="35419"/>
        </a:xfrm>
        <a:custGeom>
          <a:avLst/>
          <a:gdLst/>
          <a:ahLst/>
          <a:cxnLst/>
          <a:rect l="0" t="0" r="0" b="0"/>
          <a:pathLst>
            <a:path>
              <a:moveTo>
                <a:pt x="0" y="17709"/>
              </a:moveTo>
              <a:lnTo>
                <a:pt x="351485" y="1770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2511745" y="2710337"/>
        <a:ext cx="17574" cy="17574"/>
      </dsp:txXfrm>
    </dsp:sp>
    <dsp:sp modelId="{CB5A0E0D-5070-4626-9855-B0700ACFF4F9}">
      <dsp:nvSpPr>
        <dsp:cNvPr id="0" name=""/>
        <dsp:cNvSpPr/>
      </dsp:nvSpPr>
      <dsp:spPr>
        <a:xfrm>
          <a:off x="1490222" y="2749800"/>
          <a:ext cx="1167678" cy="1167678"/>
        </a:xfrm>
        <a:prstGeom prst="ellipse">
          <a:avLst/>
        </a:prstGeom>
        <a:solidFill>
          <a:srgbClr val="84BD0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kumimoji="0" lang="en-US" sz="1050" b="1" i="0" u="none" strike="noStrike" kern="1200" cap="none" spc="0" normalizeH="0" baseline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/>
              <a:ea typeface="+mn-ea"/>
              <a:cs typeface="+mn-cs"/>
            </a:rPr>
            <a:t>Body text</a:t>
          </a:r>
        </a:p>
      </dsp:txBody>
      <dsp:txXfrm>
        <a:off x="1661224" y="2920802"/>
        <a:ext cx="825674" cy="825674"/>
      </dsp:txXfrm>
    </dsp:sp>
    <dsp:sp modelId="{A4BCC62D-8329-4C96-9B9C-E24E268BFC56}">
      <dsp:nvSpPr>
        <dsp:cNvPr id="0" name=""/>
        <dsp:cNvSpPr/>
      </dsp:nvSpPr>
      <dsp:spPr>
        <a:xfrm rot="11880000">
          <a:off x="2068855" y="1852176"/>
          <a:ext cx="351485" cy="35419"/>
        </a:xfrm>
        <a:custGeom>
          <a:avLst/>
          <a:gdLst/>
          <a:ahLst/>
          <a:cxnLst/>
          <a:rect l="0" t="0" r="0" b="0"/>
          <a:pathLst>
            <a:path>
              <a:moveTo>
                <a:pt x="0" y="17709"/>
              </a:moveTo>
              <a:lnTo>
                <a:pt x="351485" y="1770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2235811" y="1861099"/>
        <a:ext cx="17574" cy="17574"/>
      </dsp:txXfrm>
    </dsp:sp>
    <dsp:sp modelId="{515CC64A-B7A5-4EDF-B24B-F4B8D2172315}">
      <dsp:nvSpPr>
        <dsp:cNvPr id="0" name=""/>
        <dsp:cNvSpPr/>
      </dsp:nvSpPr>
      <dsp:spPr>
        <a:xfrm>
          <a:off x="938353" y="1051323"/>
          <a:ext cx="1167678" cy="1167678"/>
        </a:xfrm>
        <a:prstGeom prst="ellipse">
          <a:avLst/>
        </a:prstGeom>
        <a:solidFill>
          <a:srgbClr val="84BD0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n-US" sz="105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/>
              <a:ea typeface="+mn-ea"/>
              <a:cs typeface="+mn-cs"/>
            </a:rPr>
            <a:t>Body text</a:t>
          </a:r>
        </a:p>
      </dsp:txBody>
      <dsp:txXfrm>
        <a:off x="1109355" y="1222325"/>
        <a:ext cx="825674" cy="82567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6448FB-D60F-46F9-880B-0EBCB087749D}">
      <dsp:nvSpPr>
        <dsp:cNvPr id="0" name=""/>
        <dsp:cNvSpPr/>
      </dsp:nvSpPr>
      <dsp:spPr>
        <a:xfrm rot="5345743">
          <a:off x="1442595" y="2890149"/>
          <a:ext cx="569919" cy="44208"/>
        </a:xfrm>
        <a:custGeom>
          <a:avLst/>
          <a:gdLst/>
          <a:ahLst/>
          <a:cxnLst/>
          <a:rect l="0" t="0" r="0" b="0"/>
          <a:pathLst>
            <a:path>
              <a:moveTo>
                <a:pt x="0" y="22104"/>
              </a:moveTo>
              <a:lnTo>
                <a:pt x="569919" y="2210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52C871-593F-4BEB-BF41-0F84141FB79D}">
      <dsp:nvSpPr>
        <dsp:cNvPr id="0" name=""/>
        <dsp:cNvSpPr/>
      </dsp:nvSpPr>
      <dsp:spPr>
        <a:xfrm rot="1393179">
          <a:off x="2219337" y="2462479"/>
          <a:ext cx="836080" cy="44208"/>
        </a:xfrm>
        <a:custGeom>
          <a:avLst/>
          <a:gdLst/>
          <a:ahLst/>
          <a:cxnLst/>
          <a:rect l="0" t="0" r="0" b="0"/>
          <a:pathLst>
            <a:path>
              <a:moveTo>
                <a:pt x="0" y="22104"/>
              </a:moveTo>
              <a:lnTo>
                <a:pt x="836080" y="2210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BACCE1-5911-4952-9B98-7F148E432DB2}">
      <dsp:nvSpPr>
        <dsp:cNvPr id="0" name=""/>
        <dsp:cNvSpPr/>
      </dsp:nvSpPr>
      <dsp:spPr>
        <a:xfrm rot="20405563">
          <a:off x="2225841" y="1715635"/>
          <a:ext cx="915620" cy="44208"/>
        </a:xfrm>
        <a:custGeom>
          <a:avLst/>
          <a:gdLst/>
          <a:ahLst/>
          <a:cxnLst/>
          <a:rect l="0" t="0" r="0" b="0"/>
          <a:pathLst>
            <a:path>
              <a:moveTo>
                <a:pt x="0" y="22104"/>
              </a:moveTo>
              <a:lnTo>
                <a:pt x="915620" y="2210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B738EB-B02F-49F9-AD4C-918EDEC3FEA6}">
      <dsp:nvSpPr>
        <dsp:cNvPr id="0" name=""/>
        <dsp:cNvSpPr/>
      </dsp:nvSpPr>
      <dsp:spPr>
        <a:xfrm rot="16231937">
          <a:off x="1409120" y="1214603"/>
          <a:ext cx="626700" cy="44208"/>
        </a:xfrm>
        <a:custGeom>
          <a:avLst/>
          <a:gdLst/>
          <a:ahLst/>
          <a:cxnLst/>
          <a:rect l="0" t="0" r="0" b="0"/>
          <a:pathLst>
            <a:path>
              <a:moveTo>
                <a:pt x="0" y="22104"/>
              </a:moveTo>
              <a:lnTo>
                <a:pt x="626700" y="2210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6FF57B-615C-46C3-B165-7CDB92343657}">
      <dsp:nvSpPr>
        <dsp:cNvPr id="0" name=""/>
        <dsp:cNvSpPr/>
      </dsp:nvSpPr>
      <dsp:spPr>
        <a:xfrm>
          <a:off x="1131305" y="1505429"/>
          <a:ext cx="1166499" cy="1166515"/>
        </a:xfrm>
        <a:prstGeom prst="ellipse">
          <a:avLst/>
        </a:prstGeom>
        <a:solidFill>
          <a:srgbClr val="00843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D86848-D5FD-4411-B095-ABAE13602867}">
      <dsp:nvSpPr>
        <dsp:cNvPr id="0" name=""/>
        <dsp:cNvSpPr/>
      </dsp:nvSpPr>
      <dsp:spPr>
        <a:xfrm>
          <a:off x="1267977" y="4"/>
          <a:ext cx="923387" cy="9233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rPr>
            <a:t>text</a:t>
          </a:r>
          <a:endParaRPr lang="en-US" sz="1200" b="1" kern="1200" dirty="0">
            <a:effectLst/>
          </a:endParaRPr>
        </a:p>
      </dsp:txBody>
      <dsp:txXfrm>
        <a:off x="1403204" y="135231"/>
        <a:ext cx="652933" cy="652933"/>
      </dsp:txXfrm>
    </dsp:sp>
    <dsp:sp modelId="{51223E9C-BC9F-4240-ABAD-AA33499BAFAF}">
      <dsp:nvSpPr>
        <dsp:cNvPr id="0" name=""/>
        <dsp:cNvSpPr/>
      </dsp:nvSpPr>
      <dsp:spPr>
        <a:xfrm>
          <a:off x="2283703" y="4"/>
          <a:ext cx="1385081" cy="9233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None/>
          </a:pPr>
          <a:endParaRPr lang="en-US" sz="1600" b="1" kern="1200" dirty="0">
            <a:solidFill>
              <a:srgbClr val="5F6369"/>
            </a:solidFill>
            <a:effectLst/>
          </a:endParaRPr>
        </a:p>
      </dsp:txBody>
      <dsp:txXfrm>
        <a:off x="2283703" y="4"/>
        <a:ext cx="1385081" cy="923387"/>
      </dsp:txXfrm>
    </dsp:sp>
    <dsp:sp modelId="{2987D50A-C630-4BB1-83A0-FAA858A46493}">
      <dsp:nvSpPr>
        <dsp:cNvPr id="0" name=""/>
        <dsp:cNvSpPr/>
      </dsp:nvSpPr>
      <dsp:spPr>
        <a:xfrm>
          <a:off x="3086516" y="962956"/>
          <a:ext cx="923387" cy="9233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text1</a:t>
          </a:r>
        </a:p>
      </dsp:txBody>
      <dsp:txXfrm>
        <a:off x="3221743" y="1098183"/>
        <a:ext cx="652933" cy="652933"/>
      </dsp:txXfrm>
    </dsp:sp>
    <dsp:sp modelId="{FCB6C7B9-D3DC-4159-BCAE-D7DC6BB71622}">
      <dsp:nvSpPr>
        <dsp:cNvPr id="0" name=""/>
        <dsp:cNvSpPr/>
      </dsp:nvSpPr>
      <dsp:spPr>
        <a:xfrm>
          <a:off x="4102242" y="962956"/>
          <a:ext cx="1385081" cy="9233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 typeface="Arial" panose="020B0604020202020204" pitchFamily="34" charset="0"/>
            <a:buNone/>
          </a:pPr>
          <a:endParaRPr lang="en-US" sz="1600" b="1" kern="1200" dirty="0">
            <a:solidFill>
              <a:srgbClr val="5F6369"/>
            </a:solidFill>
          </a:endParaRPr>
        </a:p>
      </dsp:txBody>
      <dsp:txXfrm>
        <a:off x="4102242" y="962956"/>
        <a:ext cx="1385081" cy="923387"/>
      </dsp:txXfrm>
    </dsp:sp>
    <dsp:sp modelId="{C70D3030-3F27-416C-8B6E-4000B22BA464}">
      <dsp:nvSpPr>
        <dsp:cNvPr id="0" name=""/>
        <dsp:cNvSpPr/>
      </dsp:nvSpPr>
      <dsp:spPr>
        <a:xfrm>
          <a:off x="2984159" y="2369731"/>
          <a:ext cx="923387" cy="9233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text3</a:t>
          </a:r>
        </a:p>
      </dsp:txBody>
      <dsp:txXfrm>
        <a:off x="3119386" y="2504958"/>
        <a:ext cx="652933" cy="652933"/>
      </dsp:txXfrm>
    </dsp:sp>
    <dsp:sp modelId="{D4A60E51-3B5F-45AE-B087-24564850E41A}">
      <dsp:nvSpPr>
        <dsp:cNvPr id="0" name=""/>
        <dsp:cNvSpPr/>
      </dsp:nvSpPr>
      <dsp:spPr>
        <a:xfrm>
          <a:off x="3999885" y="2369731"/>
          <a:ext cx="1385081" cy="9233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 typeface="Arial" panose="020B0604020202020204" pitchFamily="34" charset="0"/>
            <a:buNone/>
          </a:pPr>
          <a:endParaRPr lang="en-US" sz="1600" kern="1200" dirty="0">
            <a:solidFill>
              <a:srgbClr val="5F6369"/>
            </a:solidFill>
          </a:endParaRPr>
        </a:p>
      </dsp:txBody>
      <dsp:txXfrm>
        <a:off x="3999885" y="2369731"/>
        <a:ext cx="1385081" cy="923387"/>
      </dsp:txXfrm>
    </dsp:sp>
    <dsp:sp modelId="{BFD877D5-2BE7-411B-8D85-BD8BBB8831B6}">
      <dsp:nvSpPr>
        <dsp:cNvPr id="0" name=""/>
        <dsp:cNvSpPr/>
      </dsp:nvSpPr>
      <dsp:spPr>
        <a:xfrm>
          <a:off x="1277644" y="3197121"/>
          <a:ext cx="923387" cy="9233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text2</a:t>
          </a:r>
        </a:p>
      </dsp:txBody>
      <dsp:txXfrm>
        <a:off x="1412871" y="3332348"/>
        <a:ext cx="652933" cy="652933"/>
      </dsp:txXfrm>
    </dsp:sp>
    <dsp:sp modelId="{320B389A-120B-473A-84F7-B35E93EE35B5}">
      <dsp:nvSpPr>
        <dsp:cNvPr id="0" name=""/>
        <dsp:cNvSpPr/>
      </dsp:nvSpPr>
      <dsp:spPr>
        <a:xfrm>
          <a:off x="2293371" y="3197121"/>
          <a:ext cx="1385081" cy="9233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1600" kern="1200" dirty="0">
            <a:solidFill>
              <a:srgbClr val="5F6369"/>
            </a:solidFill>
          </a:endParaRPr>
        </a:p>
      </dsp:txBody>
      <dsp:txXfrm>
        <a:off x="2293371" y="3197121"/>
        <a:ext cx="1385081" cy="92338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39B10F-269E-9746-97B2-98C7F45AC1B3}">
      <dsp:nvSpPr>
        <dsp:cNvPr id="0" name=""/>
        <dsp:cNvSpPr/>
      </dsp:nvSpPr>
      <dsp:spPr>
        <a:xfrm>
          <a:off x="3748543" y="406288"/>
          <a:ext cx="2572813" cy="2572758"/>
        </a:xfrm>
        <a:prstGeom prst="ellipse">
          <a:avLst/>
        </a:prstGeom>
        <a:solidFill>
          <a:srgbClr val="1A4891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Canada</a:t>
          </a:r>
          <a:endParaRPr lang="en-US" sz="1100" kern="1200" dirty="0"/>
        </a:p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2001</a:t>
          </a:r>
          <a:endParaRPr lang="en-US" sz="3200" kern="1200" dirty="0"/>
        </a:p>
      </dsp:txBody>
      <dsp:txXfrm>
        <a:off x="4125323" y="783060"/>
        <a:ext cx="1819253" cy="1819214"/>
      </dsp:txXfrm>
    </dsp:sp>
    <dsp:sp modelId="{5466D5F5-CCE4-5948-8C15-1A3E8B334B3F}">
      <dsp:nvSpPr>
        <dsp:cNvPr id="0" name=""/>
        <dsp:cNvSpPr/>
      </dsp:nvSpPr>
      <dsp:spPr>
        <a:xfrm>
          <a:off x="4475267" y="-154988"/>
          <a:ext cx="514638" cy="514630"/>
        </a:xfrm>
        <a:prstGeom prst="ellipse">
          <a:avLst/>
        </a:prstGeom>
        <a:solidFill>
          <a:schemeClr val="bg1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39E2CF-8913-7042-BAFB-86D9756E162D}">
      <dsp:nvSpPr>
        <dsp:cNvPr id="0" name=""/>
        <dsp:cNvSpPr/>
      </dsp:nvSpPr>
      <dsp:spPr>
        <a:xfrm>
          <a:off x="2862741" y="3748232"/>
          <a:ext cx="1036616" cy="1037615"/>
        </a:xfrm>
        <a:prstGeom prst="ellipse">
          <a:avLst/>
        </a:prstGeom>
        <a:solidFill>
          <a:srgbClr val="303131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0DAB2A-E6DE-C645-A9A3-E92CBB086DE6}">
      <dsp:nvSpPr>
        <dsp:cNvPr id="0" name=""/>
        <dsp:cNvSpPr/>
      </dsp:nvSpPr>
      <dsp:spPr>
        <a:xfrm>
          <a:off x="2386052" y="865472"/>
          <a:ext cx="372639" cy="372998"/>
        </a:xfrm>
        <a:prstGeom prst="ellipse">
          <a:avLst/>
        </a:prstGeom>
        <a:solidFill>
          <a:schemeClr val="bg1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682C80-7947-C94C-8A52-6E2DB476D1E8}">
      <dsp:nvSpPr>
        <dsp:cNvPr id="0" name=""/>
        <dsp:cNvSpPr/>
      </dsp:nvSpPr>
      <dsp:spPr>
        <a:xfrm>
          <a:off x="4628067" y="4035279"/>
          <a:ext cx="1797725" cy="1797695"/>
        </a:xfrm>
        <a:prstGeom prst="ellipse">
          <a:avLst/>
        </a:prstGeom>
        <a:solidFill>
          <a:schemeClr val="accent4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570248-4046-504F-A9D5-163FBEE0047A}">
      <dsp:nvSpPr>
        <dsp:cNvPr id="0" name=""/>
        <dsp:cNvSpPr/>
      </dsp:nvSpPr>
      <dsp:spPr>
        <a:xfrm>
          <a:off x="2555054" y="172697"/>
          <a:ext cx="372639" cy="372998"/>
        </a:xfrm>
        <a:prstGeom prst="ellipse">
          <a:avLst/>
        </a:prstGeom>
        <a:solidFill>
          <a:schemeClr val="bg1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F13C18-3141-5943-BE9D-39E1B0B86891}">
      <dsp:nvSpPr>
        <dsp:cNvPr id="0" name=""/>
        <dsp:cNvSpPr/>
      </dsp:nvSpPr>
      <dsp:spPr>
        <a:xfrm>
          <a:off x="3738545" y="2903313"/>
          <a:ext cx="1500024" cy="150146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FE7B0D-70B8-DA4E-A773-43D34CAC58C0}">
      <dsp:nvSpPr>
        <dsp:cNvPr id="0" name=""/>
        <dsp:cNvSpPr/>
      </dsp:nvSpPr>
      <dsp:spPr>
        <a:xfrm>
          <a:off x="2132219" y="2023578"/>
          <a:ext cx="729162" cy="728929"/>
        </a:xfrm>
        <a:prstGeom prst="ellipse">
          <a:avLst/>
        </a:prstGeom>
        <a:solidFill>
          <a:srgbClr val="F7C75F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solidFill>
                <a:schemeClr val="tx1"/>
              </a:solidFill>
            </a:rPr>
            <a:t>Brazil</a:t>
          </a:r>
        </a:p>
        <a:p>
          <a:pPr marL="0" lvl="0" indent="0" algn="ctr" defTabSz="4445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solidFill>
                <a:schemeClr val="tx1"/>
              </a:solidFill>
            </a:rPr>
            <a:t>269</a:t>
          </a:r>
          <a:endParaRPr lang="en-US" sz="1050" kern="1200" dirty="0">
            <a:solidFill>
              <a:schemeClr val="tx1"/>
            </a:solidFill>
          </a:endParaRPr>
        </a:p>
      </dsp:txBody>
      <dsp:txXfrm>
        <a:off x="2239002" y="2130327"/>
        <a:ext cx="515596" cy="515431"/>
      </dsp:txXfrm>
    </dsp:sp>
    <dsp:sp modelId="{4AB7785A-B2EC-5249-B611-3A60301DFDBA}">
      <dsp:nvSpPr>
        <dsp:cNvPr id="0" name=""/>
        <dsp:cNvSpPr/>
      </dsp:nvSpPr>
      <dsp:spPr>
        <a:xfrm>
          <a:off x="3505772" y="0"/>
          <a:ext cx="514638" cy="514630"/>
        </a:xfrm>
        <a:prstGeom prst="ellipse">
          <a:avLst/>
        </a:prstGeom>
        <a:solidFill>
          <a:schemeClr val="bg1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0FD036-09E9-E44D-AA3D-671D93D17063}">
      <dsp:nvSpPr>
        <dsp:cNvPr id="0" name=""/>
        <dsp:cNvSpPr/>
      </dsp:nvSpPr>
      <dsp:spPr>
        <a:xfrm>
          <a:off x="2795978" y="2125781"/>
          <a:ext cx="1271164" cy="1271199"/>
        </a:xfrm>
        <a:prstGeom prst="ellipse">
          <a:avLst/>
        </a:prstGeom>
        <a:solidFill>
          <a:srgbClr val="50A6AB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E6ED12-79D7-A146-8B8C-72F81959B7ED}">
      <dsp:nvSpPr>
        <dsp:cNvPr id="0" name=""/>
        <dsp:cNvSpPr/>
      </dsp:nvSpPr>
      <dsp:spPr>
        <a:xfrm>
          <a:off x="5974131" y="2031124"/>
          <a:ext cx="1701064" cy="1700521"/>
        </a:xfrm>
        <a:prstGeom prst="ellipse">
          <a:avLst/>
        </a:prstGeom>
        <a:solidFill>
          <a:schemeClr val="accent2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Venezuela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1119</a:t>
          </a:r>
          <a:endParaRPr lang="en-US" sz="1050" kern="1200" dirty="0"/>
        </a:p>
      </dsp:txBody>
      <dsp:txXfrm>
        <a:off x="6223246" y="2280160"/>
        <a:ext cx="1202834" cy="1202449"/>
      </dsp:txXfrm>
    </dsp:sp>
    <dsp:sp modelId="{7EB1876E-AB85-B041-99C4-E0483117DE85}">
      <dsp:nvSpPr>
        <dsp:cNvPr id="0" name=""/>
        <dsp:cNvSpPr/>
      </dsp:nvSpPr>
      <dsp:spPr>
        <a:xfrm>
          <a:off x="5801982" y="100506"/>
          <a:ext cx="763672" cy="763659"/>
        </a:xfrm>
        <a:prstGeom prst="ellipse">
          <a:avLst/>
        </a:prstGeom>
        <a:solidFill>
          <a:srgbClr val="676A6C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CA371B-3047-7647-BA5A-3C86076D2BB5}">
      <dsp:nvSpPr>
        <dsp:cNvPr id="0" name=""/>
        <dsp:cNvSpPr/>
      </dsp:nvSpPr>
      <dsp:spPr>
        <a:xfrm>
          <a:off x="2936811" y="1314704"/>
          <a:ext cx="802502" cy="803271"/>
        </a:xfrm>
        <a:prstGeom prst="ellipse">
          <a:avLst/>
        </a:prstGeom>
        <a:solidFill>
          <a:srgbClr val="E3E2E3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9FBBEE-B559-184B-9EEC-3E41B83C4654}">
      <dsp:nvSpPr>
        <dsp:cNvPr id="0" name=""/>
        <dsp:cNvSpPr/>
      </dsp:nvSpPr>
      <dsp:spPr>
        <a:xfrm>
          <a:off x="5181722" y="2877416"/>
          <a:ext cx="862318" cy="863152"/>
        </a:xfrm>
        <a:prstGeom prst="ellipse">
          <a:avLst/>
        </a:prstGeom>
        <a:solidFill>
          <a:srgbClr val="BFBFBE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03F2FB-37B6-AC47-A337-5DCB979887EC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4C23E8-98CB-724A-A9AF-180CFD5A8D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58643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F87951-D65D-904A-8BFA-D8E288E9897E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C3F2B8-5EF1-B94F-80BF-73F41E3E8B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11458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C3F2B8-5EF1-B94F-80BF-73F41E3E8BD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457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C3F2B8-5EF1-B94F-80BF-73F41E3E8BD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2593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C3F2B8-5EF1-B94F-80BF-73F41E3E8BD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5472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C3F2B8-5EF1-B94F-80BF-73F41E3E8BD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594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C3F2B8-5EF1-B94F-80BF-73F41E3E8BD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3954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C3F2B8-5EF1-B94F-80BF-73F41E3E8BD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6582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C3F2B8-5EF1-B94F-80BF-73F41E3E8BD1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1593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C3F2B8-5EF1-B94F-80BF-73F41E3E8BD1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2864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C3F2B8-5EF1-B94F-80BF-73F41E3E8BD1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4425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C3F2B8-5EF1-B94F-80BF-73F41E3E8BD1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82676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C3F2B8-5EF1-B94F-80BF-73F41E3E8BD1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4301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C3F2B8-5EF1-B94F-80BF-73F41E3E8BD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0582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C3F2B8-5EF1-B94F-80BF-73F41E3E8BD1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14832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C3F2B8-5EF1-B94F-80BF-73F41E3E8BD1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0582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C3F2B8-5EF1-B94F-80BF-73F41E3E8BD1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29470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C3F2B8-5EF1-B94F-80BF-73F41E3E8BD1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2132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C3F2B8-5EF1-B94F-80BF-73F41E3E8BD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3645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C3F2B8-5EF1-B94F-80BF-73F41E3E8BD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8174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C3F2B8-5EF1-B94F-80BF-73F41E3E8BD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2550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C3F2B8-5EF1-B94F-80BF-73F41E3E8BD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2610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C3F2B8-5EF1-B94F-80BF-73F41E3E8BD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4444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C3F2B8-5EF1-B94F-80BF-73F41E3E8BD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3537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C3F2B8-5EF1-B94F-80BF-73F41E3E8BD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288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FDF6FF03-90B8-4341-A457-5E9BDB13D8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845132"/>
            <a:ext cx="12192000" cy="20128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1778387"/>
            <a:ext cx="10974916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3641577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79677" y="205129"/>
            <a:ext cx="904315" cy="1054980"/>
          </a:xfrm>
          <a:prstGeom prst="rect">
            <a:avLst/>
          </a:prstGeom>
        </p:spPr>
      </p:pic>
      <p:pic>
        <p:nvPicPr>
          <p:cNvPr id="34" name="Picture 33" descr="Logo&#10;&#10;Description automatically generated">
            <a:extLst>
              <a:ext uri="{FF2B5EF4-FFF2-40B4-BE49-F238E27FC236}">
                <a16:creationId xmlns:a16="http://schemas.microsoft.com/office/drawing/2014/main" id="{DE1B2F36-842C-6C44-A472-1E9CD4B701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00261" y="205129"/>
            <a:ext cx="1579416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293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4_cover saudi aramco 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986191" y="3429000"/>
            <a:ext cx="7788885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986192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43AD43E-CEEC-B34B-A794-67E3524BBC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00261" y="-121024"/>
            <a:ext cx="2641078" cy="161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482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FDF6FF03-90B8-4341-A457-5E9BDB13D8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845132"/>
            <a:ext cx="12192000" cy="20128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1778387"/>
            <a:ext cx="10974916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3641577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79677" y="205129"/>
            <a:ext cx="904315" cy="1054980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B237E18D-579E-EF48-9592-1A7AA828C2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00261" y="205129"/>
            <a:ext cx="1579416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721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5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FDF6FF03-90B8-4341-A457-5E9BDB13D8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857007"/>
            <a:ext cx="12192000" cy="20128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1778387"/>
            <a:ext cx="10974916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3641577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79677" y="205129"/>
            <a:ext cx="904315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5324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7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3290792" y="3429000"/>
            <a:ext cx="7788885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3290793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00261" y="205129"/>
            <a:ext cx="2483732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3557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56350" y="3179618"/>
            <a:ext cx="7788885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56351" y="5042808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00261" y="205129"/>
            <a:ext cx="2483732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269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8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3290792" y="3429000"/>
            <a:ext cx="7788885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3290793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00261" y="205129"/>
            <a:ext cx="2483732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0425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6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2632387"/>
            <a:ext cx="6221343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00261" y="205129"/>
            <a:ext cx="2483732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973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7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2632387"/>
            <a:ext cx="6221343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00261" y="205129"/>
            <a:ext cx="2483732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874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8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2632387"/>
            <a:ext cx="6221343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00261" y="205129"/>
            <a:ext cx="2483732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8183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2_cover saudi aramco 1">
    <p:bg>
      <p:bgPr>
        <a:solidFill>
          <a:srgbClr val="6063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2632387"/>
            <a:ext cx="6221343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586325-79E0-9C49-AFE3-4E337A652B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00261" y="-121024"/>
            <a:ext cx="2641078" cy="161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733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1778387"/>
            <a:ext cx="10974916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3641577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79677" y="205129"/>
            <a:ext cx="904315" cy="10549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E770FE0-791A-2443-B219-80E9631075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845132"/>
            <a:ext cx="12192000" cy="2012868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5E8041CA-4EA1-E442-A9D0-F4EEA5588C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00261" y="205129"/>
            <a:ext cx="1579416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2208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9_cover saudi aramco 1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2632387"/>
            <a:ext cx="6221343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586325-79E0-9C49-AFE3-4E337A652B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00261" y="-121024"/>
            <a:ext cx="2641078" cy="161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9923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0_cover saudi aramco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2632387"/>
            <a:ext cx="6221343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586325-79E0-9C49-AFE3-4E337A652B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00261" y="-121024"/>
            <a:ext cx="2641078" cy="161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0544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1_cover saudi aramco 1">
    <p:bg>
      <p:bgPr>
        <a:solidFill>
          <a:srgbClr val="0F36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2632387"/>
            <a:ext cx="6221343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586325-79E0-9C49-AFE3-4E337A652B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00261" y="-121024"/>
            <a:ext cx="2641078" cy="161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8280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3_cover saudi aramco 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2632387"/>
            <a:ext cx="6221343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586325-79E0-9C49-AFE3-4E337A652B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00261" y="-121024"/>
            <a:ext cx="2641078" cy="161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0588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43C42D63-7EE6-7545-9FBA-E8794FA19F1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7299"/>
            <a:ext cx="4673600" cy="6039904"/>
          </a:xfrm>
        </p:spPr>
        <p:txBody>
          <a:bodyPr/>
          <a:lstStyle/>
          <a:p>
            <a:endParaRPr lang="x-none"/>
          </a:p>
        </p:txBody>
      </p:sp>
      <p:sp>
        <p:nvSpPr>
          <p:cNvPr id="35" name="Content Placeholder 34">
            <a:extLst>
              <a:ext uri="{FF2B5EF4-FFF2-40B4-BE49-F238E27FC236}">
                <a16:creationId xmlns:a16="http://schemas.microsoft.com/office/drawing/2014/main" id="{EC509CF3-2782-304D-BEE5-2210F46E0A1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93081" y="2070100"/>
            <a:ext cx="4902200" cy="3977103"/>
          </a:xfrm>
        </p:spPr>
        <p:txBody>
          <a:bodyPr/>
          <a:lstStyle>
            <a:lvl1pPr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  <a:p>
            <a:pPr lvl="4"/>
            <a:endParaRPr lang="x-none" dirty="0"/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64AC2644-6BD0-DF49-A926-0B8A02605F6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3725" y="558800"/>
            <a:ext cx="4524375" cy="520700"/>
          </a:xfrm>
        </p:spPr>
        <p:txBody>
          <a:bodyPr/>
          <a:lstStyle>
            <a:lvl1pPr>
              <a:buNone/>
              <a:defRPr sz="2400">
                <a:solidFill>
                  <a:srgbClr val="0F3699"/>
                </a:solidFill>
              </a:defRPr>
            </a:lvl1pPr>
          </a:lstStyle>
          <a:p>
            <a:pPr lvl="0"/>
            <a:r>
              <a:rPr lang="en-US" dirty="0"/>
              <a:t>Page title (24pt)</a:t>
            </a:r>
          </a:p>
        </p:txBody>
      </p:sp>
      <p:sp>
        <p:nvSpPr>
          <p:cNvPr id="41" name="Text Placeholder 37">
            <a:extLst>
              <a:ext uri="{FF2B5EF4-FFF2-40B4-BE49-F238E27FC236}">
                <a16:creationId xmlns:a16="http://schemas.microsoft.com/office/drawing/2014/main" id="{4E5DDAD5-000D-F447-81EE-8B8063C9233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3081" y="1087404"/>
            <a:ext cx="4524375" cy="520700"/>
          </a:xfrm>
        </p:spPr>
        <p:txBody>
          <a:bodyPr/>
          <a:lstStyle>
            <a:lvl1pPr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Page title (20pt)</a:t>
            </a:r>
          </a:p>
        </p:txBody>
      </p:sp>
    </p:spTree>
    <p:extLst>
      <p:ext uri="{BB962C8B-B14F-4D97-AF65-F5344CB8AC3E}">
        <p14:creationId xmlns:p14="http://schemas.microsoft.com/office/powerpoint/2010/main" val="36214442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34">
            <a:extLst>
              <a:ext uri="{FF2B5EF4-FFF2-40B4-BE49-F238E27FC236}">
                <a16:creationId xmlns:a16="http://schemas.microsoft.com/office/drawing/2014/main" id="{12ABB935-E755-F049-A789-3DC23C0713F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93080" y="2070100"/>
            <a:ext cx="9897119" cy="3977103"/>
          </a:xfrm>
        </p:spPr>
        <p:txBody>
          <a:bodyPr/>
          <a:lstStyle>
            <a:lvl1pPr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  <a:p>
            <a:pPr lvl="4"/>
            <a:endParaRPr lang="x-none" dirty="0"/>
          </a:p>
        </p:txBody>
      </p:sp>
      <p:sp>
        <p:nvSpPr>
          <p:cNvPr id="19" name="Text Placeholder 37">
            <a:extLst>
              <a:ext uri="{FF2B5EF4-FFF2-40B4-BE49-F238E27FC236}">
                <a16:creationId xmlns:a16="http://schemas.microsoft.com/office/drawing/2014/main" id="{5B2F8463-D255-F344-A5C3-6CD6014AB91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3725" y="558800"/>
            <a:ext cx="4524375" cy="520700"/>
          </a:xfrm>
        </p:spPr>
        <p:txBody>
          <a:bodyPr/>
          <a:lstStyle>
            <a:lvl1pPr>
              <a:buNone/>
              <a:defRPr sz="2400">
                <a:solidFill>
                  <a:srgbClr val="0F3699"/>
                </a:solidFill>
              </a:defRPr>
            </a:lvl1pPr>
          </a:lstStyle>
          <a:p>
            <a:pPr lvl="0"/>
            <a:r>
              <a:rPr lang="en-US" dirty="0"/>
              <a:t>Page title (24pt)</a:t>
            </a:r>
          </a:p>
        </p:txBody>
      </p:sp>
      <p:sp>
        <p:nvSpPr>
          <p:cNvPr id="20" name="Text Placeholder 37">
            <a:extLst>
              <a:ext uri="{FF2B5EF4-FFF2-40B4-BE49-F238E27FC236}">
                <a16:creationId xmlns:a16="http://schemas.microsoft.com/office/drawing/2014/main" id="{FD0E11A2-1D78-484E-B06C-49087B8CD21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3081" y="1087404"/>
            <a:ext cx="4524375" cy="520700"/>
          </a:xfrm>
        </p:spPr>
        <p:txBody>
          <a:bodyPr/>
          <a:lstStyle>
            <a:lvl1pPr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Page title (20pt)</a:t>
            </a:r>
          </a:p>
        </p:txBody>
      </p:sp>
    </p:spTree>
    <p:extLst>
      <p:ext uri="{BB962C8B-B14F-4D97-AF65-F5344CB8AC3E}">
        <p14:creationId xmlns:p14="http://schemas.microsoft.com/office/powerpoint/2010/main" val="24307347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3080" y="274639"/>
            <a:ext cx="11018953" cy="82422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65196" y="1480499"/>
            <a:ext cx="3474720" cy="45720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12"/>
          </p:nvPr>
        </p:nvSpPr>
        <p:spPr>
          <a:xfrm>
            <a:off x="8137312" y="1480499"/>
            <a:ext cx="3474720" cy="45720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593079" y="1480499"/>
            <a:ext cx="3474720" cy="45720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898612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2137317"/>
            <a:ext cx="2372319" cy="3916010"/>
          </a:xfrm>
        </p:spPr>
        <p:txBody>
          <a:bodyPr/>
          <a:lstStyle>
            <a:lvl1pPr marL="111125" indent="-111125">
              <a:spcBef>
                <a:spcPts val="300"/>
              </a:spcBef>
              <a:buFont typeface="+mj-lt"/>
              <a:buAutoNum type="arabicPeriod"/>
              <a:defRPr sz="1000">
                <a:solidFill>
                  <a:schemeClr val="tx2"/>
                </a:solidFill>
              </a:defRPr>
            </a:lvl1pPr>
            <a:lvl2pPr marL="111125" indent="0">
              <a:spcBef>
                <a:spcPts val="300"/>
              </a:spcBef>
              <a:buNone/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Table Placeholder 8"/>
          <p:cNvSpPr>
            <a:spLocks noGrp="1"/>
          </p:cNvSpPr>
          <p:nvPr>
            <p:ph type="tbl" sz="quarter" idx="12"/>
          </p:nvPr>
        </p:nvSpPr>
        <p:spPr>
          <a:xfrm>
            <a:off x="2989612" y="1480828"/>
            <a:ext cx="8624176" cy="4571806"/>
          </a:xfr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8395919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935850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9754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9_cover saudi aramco 1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1778387"/>
            <a:ext cx="10974916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3641577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D1DB5F8-D092-4048-BCFF-8764D7DE3B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79677" y="-121024"/>
            <a:ext cx="1061662" cy="1612668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E857F10B-E624-E544-AC51-A57B89EF84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00261" y="205129"/>
            <a:ext cx="1579416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9710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3079" y="256033"/>
            <a:ext cx="11018955" cy="824221"/>
          </a:xfrm>
        </p:spPr>
        <p:txBody>
          <a:bodyPr/>
          <a:lstStyle>
            <a:lvl1pPr>
              <a:defRPr sz="38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3080" y="1480499"/>
            <a:ext cx="11018953" cy="4566704"/>
          </a:xfrm>
        </p:spPr>
        <p:txBody>
          <a:bodyPr/>
          <a:lstStyle>
            <a:lvl1pPr marL="457200" indent="-457200">
              <a:spcBef>
                <a:spcPts val="1400"/>
              </a:spcBef>
              <a:buFont typeface="+mj-lt"/>
              <a:buAutoNum type="arabicPeriod"/>
              <a:defRPr sz="2000"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Date Placeholder 3">
            <a:extLst>
              <a:ext uri="{FF2B5EF4-FFF2-40B4-BE49-F238E27FC236}">
                <a16:creationId xmlns:a16="http://schemas.microsoft.com/office/drawing/2014/main" id="{E03D9912-0028-544C-AE4E-B17E08542A2D}"/>
              </a:ext>
            </a:extLst>
          </p:cNvPr>
          <p:cNvSpPr txBox="1">
            <a:spLocks/>
          </p:cNvSpPr>
          <p:nvPr userDrawn="1"/>
        </p:nvSpPr>
        <p:spPr>
          <a:xfrm>
            <a:off x="593081" y="6450495"/>
            <a:ext cx="723985" cy="22044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27/10/2014</a:t>
            </a:r>
          </a:p>
        </p:txBody>
      </p:sp>
      <p:sp>
        <p:nvSpPr>
          <p:cNvPr id="27" name="Footer Placeholder 4">
            <a:extLst>
              <a:ext uri="{FF2B5EF4-FFF2-40B4-BE49-F238E27FC236}">
                <a16:creationId xmlns:a16="http://schemas.microsoft.com/office/drawing/2014/main" id="{B43178D9-408D-A04D-A386-7F281E613BEB}"/>
              </a:ext>
            </a:extLst>
          </p:cNvPr>
          <p:cNvSpPr txBox="1">
            <a:spLocks/>
          </p:cNvSpPr>
          <p:nvPr userDrawn="1"/>
        </p:nvSpPr>
        <p:spPr>
          <a:xfrm>
            <a:off x="1946453" y="6450495"/>
            <a:ext cx="1146454" cy="22044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lang="en-US"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Copyright note text (8pt)</a:t>
            </a:r>
          </a:p>
        </p:txBody>
      </p:sp>
    </p:spTree>
    <p:extLst>
      <p:ext uri="{BB962C8B-B14F-4D97-AF65-F5344CB8AC3E}">
        <p14:creationId xmlns:p14="http://schemas.microsoft.com/office/powerpoint/2010/main" val="23630877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FDF439-D0D7-4F14-9E3A-EF7141328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3794730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Grey">
    <p:bg>
      <p:bgPr>
        <a:solidFill>
          <a:srgbClr val="84BD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9">
            <a:extLst>
              <a:ext uri="{FF2B5EF4-FFF2-40B4-BE49-F238E27FC236}">
                <a16:creationId xmlns:a16="http://schemas.microsoft.com/office/drawing/2014/main" id="{A9BB7AF4-46E4-7140-9B6B-4FABFD122D10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" y="3022379"/>
            <a:ext cx="3389744" cy="3107611"/>
          </a:xfrm>
        </p:spPr>
        <p:txBody>
          <a:bodyPr vert="horz" lIns="0" tIns="45720" rIns="0" bIns="45720" rtlCol="0" anchor="t">
            <a:noAutofit/>
          </a:bodyPr>
          <a:lstStyle>
            <a:lvl1pPr marL="0" indent="0" algn="r">
              <a:buNone/>
              <a:defRPr lang="en-US" sz="24500" b="0" cap="none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ct val="0"/>
              </a:spcBef>
            </a:pPr>
            <a:r>
              <a:rPr lang="en-US" dirty="0"/>
              <a:t>#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4370" y="254924"/>
            <a:ext cx="11017663" cy="683452"/>
          </a:xfrm>
        </p:spPr>
        <p:txBody>
          <a:bodyPr anchor="t"/>
          <a:lstStyle>
            <a:lvl1pPr algn="l">
              <a:defRPr sz="3800" b="0" cap="none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94370" y="965615"/>
            <a:ext cx="11017663" cy="684513"/>
          </a:xfrm>
        </p:spPr>
        <p:txBody>
          <a:bodyPr anchor="t"/>
          <a:lstStyle>
            <a:lvl1pPr marL="0" indent="0">
              <a:buNone/>
              <a:defRPr sz="3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985646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 Grey">
    <p:bg>
      <p:bgPr>
        <a:solidFill>
          <a:srgbClr val="0084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4370" y="254924"/>
            <a:ext cx="11017663" cy="683452"/>
          </a:xfrm>
        </p:spPr>
        <p:txBody>
          <a:bodyPr anchor="t"/>
          <a:lstStyle>
            <a:lvl1pPr algn="l">
              <a:defRPr sz="3800" b="0" cap="none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94370" y="965615"/>
            <a:ext cx="11017663" cy="684513"/>
          </a:xfrm>
        </p:spPr>
        <p:txBody>
          <a:bodyPr anchor="t"/>
          <a:lstStyle>
            <a:lvl1pPr marL="0" indent="0">
              <a:buNone/>
              <a:defRPr sz="3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Content Placeholder 9">
            <a:extLst>
              <a:ext uri="{FF2B5EF4-FFF2-40B4-BE49-F238E27FC236}">
                <a16:creationId xmlns:a16="http://schemas.microsoft.com/office/drawing/2014/main" id="{AB7DA17E-9DCE-FF46-876F-2E23129B3441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-4" y="3039470"/>
            <a:ext cx="3389744" cy="3107611"/>
          </a:xfrm>
        </p:spPr>
        <p:txBody>
          <a:bodyPr vert="horz" lIns="0" tIns="45720" rIns="0" bIns="45720" rtlCol="0" anchor="t">
            <a:noAutofit/>
          </a:bodyPr>
          <a:lstStyle>
            <a:lvl1pPr marL="0" indent="0" algn="r">
              <a:buNone/>
              <a:defRPr lang="en-US" sz="24500" b="0" cap="none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ct val="0"/>
              </a:spcBef>
            </a:pPr>
            <a:r>
              <a:rPr lang="en-US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31424965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ection Header Grey">
    <p:bg>
      <p:bgPr>
        <a:solidFill>
          <a:srgbClr val="00A3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4370" y="254924"/>
            <a:ext cx="11017663" cy="683452"/>
          </a:xfrm>
        </p:spPr>
        <p:txBody>
          <a:bodyPr anchor="t"/>
          <a:lstStyle>
            <a:lvl1pPr algn="l">
              <a:defRPr sz="3800" b="0" cap="none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94370" y="965615"/>
            <a:ext cx="11017663" cy="684513"/>
          </a:xfrm>
        </p:spPr>
        <p:txBody>
          <a:bodyPr anchor="t"/>
          <a:lstStyle>
            <a:lvl1pPr marL="0" indent="0">
              <a:buNone/>
              <a:defRPr sz="3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Content Placeholder 9">
            <a:extLst>
              <a:ext uri="{FF2B5EF4-FFF2-40B4-BE49-F238E27FC236}">
                <a16:creationId xmlns:a16="http://schemas.microsoft.com/office/drawing/2014/main" id="{AB7DA17E-9DCE-FF46-876F-2E23129B3441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21601" y="3065108"/>
            <a:ext cx="3389744" cy="3107611"/>
          </a:xfrm>
        </p:spPr>
        <p:txBody>
          <a:bodyPr vert="horz" lIns="0" tIns="45720" rIns="0" bIns="45720" rtlCol="0" anchor="t">
            <a:noAutofit/>
          </a:bodyPr>
          <a:lstStyle>
            <a:lvl1pPr marL="0" indent="0" algn="r">
              <a:buNone/>
              <a:defRPr lang="en-US" sz="24500" b="0" cap="none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ct val="0"/>
              </a:spcBef>
            </a:pPr>
            <a:r>
              <a:rPr lang="en-US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302035965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Dark Green">
    <p:bg>
      <p:bgPr>
        <a:solidFill>
          <a:srgbClr val="0033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9">
            <a:extLst>
              <a:ext uri="{FF2B5EF4-FFF2-40B4-BE49-F238E27FC236}">
                <a16:creationId xmlns:a16="http://schemas.microsoft.com/office/drawing/2014/main" id="{B2A0F6EC-68C8-2047-9194-5172D98DB2CB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0" y="2990815"/>
            <a:ext cx="3389744" cy="3107611"/>
          </a:xfrm>
        </p:spPr>
        <p:txBody>
          <a:bodyPr vert="horz" lIns="0" tIns="45720" rIns="0" bIns="45720" rtlCol="0" anchor="t">
            <a:noAutofit/>
          </a:bodyPr>
          <a:lstStyle>
            <a:lvl1pPr marL="0" indent="0" algn="r">
              <a:buNone/>
              <a:defRPr lang="en-US" sz="24500" b="0" cap="none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ct val="0"/>
              </a:spcBef>
            </a:pPr>
            <a:r>
              <a:rPr lang="en-US" dirty="0"/>
              <a:t>#</a:t>
            </a: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1695EF6E-9396-A54F-A7C3-4796BCA8B9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168" y="254924"/>
            <a:ext cx="11017663" cy="683452"/>
          </a:xfrm>
        </p:spPr>
        <p:txBody>
          <a:bodyPr anchor="t"/>
          <a:lstStyle>
            <a:lvl1pPr algn="l">
              <a:defRPr sz="3800" b="0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06AEFDBA-F030-364F-9098-33CA56DF47E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87168" y="965615"/>
            <a:ext cx="11017663" cy="684513"/>
          </a:xfrm>
        </p:spPr>
        <p:txBody>
          <a:bodyPr anchor="t"/>
          <a:lstStyle>
            <a:lvl1pPr marL="0" indent="0">
              <a:buNone/>
              <a:defRPr sz="3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1161019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Dark Blue">
    <p:bg>
      <p:bgPr>
        <a:solidFill>
          <a:srgbClr val="DAD9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4370" y="254924"/>
            <a:ext cx="11017663" cy="683452"/>
          </a:xfrm>
        </p:spPr>
        <p:txBody>
          <a:bodyPr anchor="t"/>
          <a:lstStyle>
            <a:lvl1pPr algn="l">
              <a:defRPr sz="38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94370" y="965615"/>
            <a:ext cx="11017663" cy="684513"/>
          </a:xfrm>
        </p:spPr>
        <p:txBody>
          <a:bodyPr anchor="t"/>
          <a:lstStyle>
            <a:lvl1pPr marL="0" indent="0">
              <a:buNone/>
              <a:defRPr sz="3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Content Placeholder 9">
            <a:extLst>
              <a:ext uri="{FF2B5EF4-FFF2-40B4-BE49-F238E27FC236}">
                <a16:creationId xmlns:a16="http://schemas.microsoft.com/office/drawing/2014/main" id="{6042430C-36A3-0A45-8A52-0D9C965D078A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0" y="2955872"/>
            <a:ext cx="3389744" cy="3107611"/>
          </a:xfrm>
        </p:spPr>
        <p:txBody>
          <a:bodyPr vert="horz" lIns="0" tIns="45720" rIns="0" bIns="45720" rtlCol="0" anchor="t">
            <a:noAutofit/>
          </a:bodyPr>
          <a:lstStyle>
            <a:lvl1pPr marL="0" indent="0" algn="r">
              <a:buNone/>
              <a:defRPr lang="en-US" sz="24500" b="0" cap="none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ct val="0"/>
              </a:spcBef>
            </a:pPr>
            <a:r>
              <a:rPr lang="en-US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293037947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9214F-39AC-D24D-95A3-0E66098A5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x-none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9F48775-E26A-E342-A13A-FADAA4637FFF}"/>
              </a:ext>
            </a:extLst>
          </p:cNvPr>
          <p:cNvSpPr/>
          <p:nvPr userDrawn="1"/>
        </p:nvSpPr>
        <p:spPr>
          <a:xfrm>
            <a:off x="11394141" y="6338047"/>
            <a:ext cx="349624" cy="332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C9E2C00-31F7-B442-9F05-4A79E9075F95}"/>
              </a:ext>
            </a:extLst>
          </p:cNvPr>
          <p:cNvSpPr txBox="1"/>
          <p:nvPr userDrawn="1"/>
        </p:nvSpPr>
        <p:spPr>
          <a:xfrm>
            <a:off x="11242079" y="6450495"/>
            <a:ext cx="356840" cy="224588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algn="r">
              <a:defRPr sz="800"/>
            </a:lvl1pPr>
          </a:lstStyle>
          <a:p>
            <a:pPr lvl="0" algn="r"/>
            <a:fld id="{965A9741-32FB-9942-AAE4-37C9D12D3D1F}" type="slidenum">
              <a:rPr lang="en-US" sz="1100" b="0" smtClean="0">
                <a:solidFill>
                  <a:schemeClr val="bg1"/>
                </a:solidFill>
              </a:rPr>
              <a:pPr lvl="0" algn="r"/>
              <a:t>‹#›</a:t>
            </a:fld>
            <a:endParaRPr lang="en-US" sz="16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39394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rgbClr val="DAD9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9214F-39AC-D24D-95A3-0E66098A5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37942406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page 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2ECB64ED-C0F8-DE4F-B854-B310C751D5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90839" y="2789674"/>
            <a:ext cx="3010322" cy="1278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59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1_cover saudi aramco 1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FDF6FF03-90B8-4341-A457-5E9BDB13D8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845132"/>
            <a:ext cx="12192000" cy="20128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1778387"/>
            <a:ext cx="10974916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3641577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D1DB5F8-D092-4048-BCFF-8764D7DE3B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79677" y="-121024"/>
            <a:ext cx="1061662" cy="1612668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AC4C5A60-201E-7F47-A5BB-08ED6F9445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00261" y="205129"/>
            <a:ext cx="1579416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678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5_cover saudi aramco 1">
    <p:bg>
      <p:bgPr>
        <a:solidFill>
          <a:srgbClr val="0E36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1778387"/>
            <a:ext cx="10974916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3641577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D1DB5F8-D092-4048-BCFF-8764D7DE3B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79677" y="-121024"/>
            <a:ext cx="1061662" cy="16126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21632BF-2198-3E4D-9553-3E73FE6140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845132"/>
            <a:ext cx="12192000" cy="2012868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61965BE5-D421-4F45-88A0-546A83AA9E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00261" y="205129"/>
            <a:ext cx="1579416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142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4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3290792" y="3429000"/>
            <a:ext cx="7788885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3290793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00261" y="205129"/>
            <a:ext cx="2483732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640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0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3290792" y="3429000"/>
            <a:ext cx="7788885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3290793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00261" y="205129"/>
            <a:ext cx="2483732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635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2_cover saudi aramco 1">
    <p:bg>
      <p:bgPr>
        <a:solidFill>
          <a:srgbClr val="90BA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758050" y="3429000"/>
            <a:ext cx="7788885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758051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43AD43E-CEEC-B34B-A794-67E3524BBC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00261" y="-121024"/>
            <a:ext cx="2641078" cy="161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071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3_cover saudi aramco 1">
    <p:bg>
      <p:bgPr>
        <a:solidFill>
          <a:srgbClr val="90BA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3290792" y="3429000"/>
            <a:ext cx="7788885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3290793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43AD43E-CEEC-B34B-A794-67E3524BBC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00261" y="-121024"/>
            <a:ext cx="2641078" cy="161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324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1242079" y="6450495"/>
            <a:ext cx="356840" cy="224588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algn="r">
              <a:defRPr sz="800"/>
            </a:lvl1pPr>
          </a:lstStyle>
          <a:p>
            <a:pPr lvl="0" algn="r"/>
            <a:fld id="{965A9741-32FB-9942-AAE4-37C9D12D3D1F}" type="slidenum">
              <a:rPr lang="en-US" sz="1100" b="0" smtClean="0">
                <a:solidFill>
                  <a:schemeClr val="tx1"/>
                </a:solidFill>
              </a:rPr>
              <a:pPr lvl="0" algn="r"/>
              <a:t>‹#›</a:t>
            </a:fld>
            <a:endParaRPr lang="en-US" sz="1600" b="0" dirty="0">
              <a:solidFill>
                <a:schemeClr val="tx1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3080" y="274639"/>
            <a:ext cx="11018953" cy="824221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3080" y="1480499"/>
            <a:ext cx="11018953" cy="4566704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MSIPCMContentMarking" descr="{&quot;HashCode&quot;:1503687135,&quot;Placement&quot;:&quot;Header&quot;}"/>
          <p:cNvSpPr txBox="1"/>
          <p:nvPr userDrawn="1"/>
        </p:nvSpPr>
        <p:spPr>
          <a:xfrm>
            <a:off x="0" y="0"/>
            <a:ext cx="260732" cy="39939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1000">
                <a:solidFill>
                  <a:srgbClr val="000000"/>
                </a:solidFill>
                <a:latin typeface="Arial" panose="020B0604020202020204" pitchFamily="34" charset="0"/>
              </a:rPr>
              <a:t>
 </a:t>
            </a:r>
          </a:p>
        </p:txBody>
      </p:sp>
      <p:sp>
        <p:nvSpPr>
          <p:cNvPr id="7" name="MSIPCMContentMarking" descr="{&quot;HashCode&quot;:-1230239927,&quot;Placement&quot;:&quot;Footer&quot;}"/>
          <p:cNvSpPr txBox="1"/>
          <p:nvPr userDrawn="1"/>
        </p:nvSpPr>
        <p:spPr>
          <a:xfrm>
            <a:off x="0" y="6608802"/>
            <a:ext cx="2485381" cy="24919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1000">
                <a:solidFill>
                  <a:srgbClr val="000000"/>
                </a:solidFill>
                <a:latin typeface="Arial" panose="020B0604020202020204" pitchFamily="34" charset="0"/>
              </a:rPr>
              <a:t>Saudi Aramco: Company General Use</a:t>
            </a:r>
          </a:p>
        </p:txBody>
      </p:sp>
    </p:spTree>
    <p:extLst>
      <p:ext uri="{BB962C8B-B14F-4D97-AF65-F5344CB8AC3E}">
        <p14:creationId xmlns:p14="http://schemas.microsoft.com/office/powerpoint/2010/main" val="3626814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91" r:id="rId2"/>
    <p:sldLayoutId id="2147483698" r:id="rId3"/>
    <p:sldLayoutId id="2147483700" r:id="rId4"/>
    <p:sldLayoutId id="2147483704" r:id="rId5"/>
    <p:sldLayoutId id="2147483693" r:id="rId6"/>
    <p:sldLayoutId id="2147483699" r:id="rId7"/>
    <p:sldLayoutId id="2147483701" r:id="rId8"/>
    <p:sldLayoutId id="2147483702" r:id="rId9"/>
    <p:sldLayoutId id="2147483703" r:id="rId10"/>
    <p:sldLayoutId id="2147483690" r:id="rId11"/>
    <p:sldLayoutId id="2147483694" r:id="rId12"/>
    <p:sldLayoutId id="2147483696" r:id="rId13"/>
    <p:sldLayoutId id="2147483695" r:id="rId14"/>
    <p:sldLayoutId id="2147483697" r:id="rId15"/>
    <p:sldLayoutId id="2147483705" r:id="rId16"/>
    <p:sldLayoutId id="2147483706" r:id="rId17"/>
    <p:sldLayoutId id="2147483707" r:id="rId18"/>
    <p:sldLayoutId id="2147483711" r:id="rId19"/>
    <p:sldLayoutId id="2147483708" r:id="rId20"/>
    <p:sldLayoutId id="2147483709" r:id="rId21"/>
    <p:sldLayoutId id="2147483710" r:id="rId22"/>
    <p:sldLayoutId id="2147483712" r:id="rId23"/>
    <p:sldLayoutId id="2147483650" r:id="rId24"/>
    <p:sldLayoutId id="2147483652" r:id="rId25"/>
    <p:sldLayoutId id="2147483656" r:id="rId26"/>
    <p:sldLayoutId id="2147483667" r:id="rId27"/>
    <p:sldLayoutId id="2147483654" r:id="rId28"/>
    <p:sldLayoutId id="2147483655" r:id="rId29"/>
    <p:sldLayoutId id="2147483657" r:id="rId30"/>
    <p:sldLayoutId id="2147483716" r:id="rId31"/>
    <p:sldLayoutId id="2147483666" r:id="rId32"/>
    <p:sldLayoutId id="2147483689" r:id="rId33"/>
    <p:sldLayoutId id="2147483713" r:id="rId34"/>
    <p:sldLayoutId id="2147483660" r:id="rId35"/>
    <p:sldLayoutId id="2147483661" r:id="rId36"/>
    <p:sldLayoutId id="2147483714" r:id="rId37"/>
    <p:sldLayoutId id="2147483715" r:id="rId38"/>
    <p:sldLayoutId id="2147483672" r:id="rId39"/>
  </p:sldLayoutIdLst>
  <p:hf sldNum="0" hdr="0"/>
  <p:txStyles>
    <p:titleStyle>
      <a:lvl1pPr algn="l" defTabSz="457200" rtl="0" eaLnBrk="1" latinLnBrk="0" hangingPunct="1">
        <a:spcBef>
          <a:spcPct val="0"/>
        </a:spcBef>
        <a:buNone/>
        <a:defRPr sz="2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30188" indent="-230188" algn="l" defTabSz="457200" rtl="0" eaLnBrk="1" latinLnBrk="0" hangingPunct="1">
        <a:spcBef>
          <a:spcPts val="6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54025" indent="-223838" algn="l" defTabSz="457200" rtl="0" eaLnBrk="1" latinLnBrk="0" hangingPunct="1">
        <a:spcBef>
          <a:spcPts val="600"/>
        </a:spcBef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84213" indent="-230188" algn="l" defTabSz="457200" rtl="0" eaLnBrk="1" latinLnBrk="0" hangingPunct="1">
        <a:spcBef>
          <a:spcPts val="6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30188" algn="l" defTabSz="457200" rtl="0" eaLnBrk="1" latinLnBrk="0" hangingPunct="1">
        <a:spcBef>
          <a:spcPts val="600"/>
        </a:spcBef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44588" indent="-230188" algn="l" defTabSz="457200" rtl="0" eaLnBrk="1" latinLnBrk="0" hangingPunct="1">
        <a:spcBef>
          <a:spcPts val="6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0.xml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9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9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6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9.xml"/></Relationships>
</file>

<file path=ppt/slides/_rels/slide38.xml.rels><?xml version="1.0" encoding="UTF-8" standalone="yes"?>
<Relationships xmlns="http://schemas.openxmlformats.org/package/2006/relationships"><Relationship Id="rId26" Type="http://schemas.openxmlformats.org/officeDocument/2006/relationships/image" Target="../media/image40.png"/><Relationship Id="rId21" Type="http://schemas.openxmlformats.org/officeDocument/2006/relationships/image" Target="../media/image35.png"/><Relationship Id="rId42" Type="http://schemas.openxmlformats.org/officeDocument/2006/relationships/image" Target="../media/image56.png"/><Relationship Id="rId47" Type="http://schemas.openxmlformats.org/officeDocument/2006/relationships/image" Target="../media/image61.png"/><Relationship Id="rId63" Type="http://schemas.openxmlformats.org/officeDocument/2006/relationships/image" Target="../media/image77.png"/><Relationship Id="rId68" Type="http://schemas.openxmlformats.org/officeDocument/2006/relationships/image" Target="../media/image82.png"/><Relationship Id="rId84" Type="http://schemas.openxmlformats.org/officeDocument/2006/relationships/image" Target="../media/image98.png"/><Relationship Id="rId89" Type="http://schemas.openxmlformats.org/officeDocument/2006/relationships/image" Target="../media/image103.png"/><Relationship Id="rId16" Type="http://schemas.openxmlformats.org/officeDocument/2006/relationships/image" Target="../media/image30.png"/><Relationship Id="rId11" Type="http://schemas.openxmlformats.org/officeDocument/2006/relationships/image" Target="../media/image25.png"/><Relationship Id="rId32" Type="http://schemas.openxmlformats.org/officeDocument/2006/relationships/image" Target="../media/image46.png"/><Relationship Id="rId37" Type="http://schemas.openxmlformats.org/officeDocument/2006/relationships/image" Target="../media/image51.png"/><Relationship Id="rId53" Type="http://schemas.openxmlformats.org/officeDocument/2006/relationships/image" Target="../media/image67.png"/><Relationship Id="rId58" Type="http://schemas.openxmlformats.org/officeDocument/2006/relationships/image" Target="../media/image72.png"/><Relationship Id="rId74" Type="http://schemas.openxmlformats.org/officeDocument/2006/relationships/image" Target="../media/image88.png"/><Relationship Id="rId79" Type="http://schemas.openxmlformats.org/officeDocument/2006/relationships/image" Target="../media/image93.png"/><Relationship Id="rId5" Type="http://schemas.openxmlformats.org/officeDocument/2006/relationships/image" Target="../media/image19.png"/><Relationship Id="rId90" Type="http://schemas.openxmlformats.org/officeDocument/2006/relationships/image" Target="../media/image104.png"/><Relationship Id="rId22" Type="http://schemas.openxmlformats.org/officeDocument/2006/relationships/image" Target="../media/image36.png"/><Relationship Id="rId27" Type="http://schemas.openxmlformats.org/officeDocument/2006/relationships/image" Target="../media/image41.png"/><Relationship Id="rId43" Type="http://schemas.openxmlformats.org/officeDocument/2006/relationships/image" Target="../media/image57.png"/><Relationship Id="rId48" Type="http://schemas.openxmlformats.org/officeDocument/2006/relationships/image" Target="../media/image62.png"/><Relationship Id="rId64" Type="http://schemas.openxmlformats.org/officeDocument/2006/relationships/image" Target="../media/image78.png"/><Relationship Id="rId69" Type="http://schemas.openxmlformats.org/officeDocument/2006/relationships/image" Target="../media/image83.png"/><Relationship Id="rId8" Type="http://schemas.openxmlformats.org/officeDocument/2006/relationships/image" Target="../media/image22.png"/><Relationship Id="rId51" Type="http://schemas.openxmlformats.org/officeDocument/2006/relationships/image" Target="../media/image65.png"/><Relationship Id="rId72" Type="http://schemas.openxmlformats.org/officeDocument/2006/relationships/image" Target="../media/image86.png"/><Relationship Id="rId80" Type="http://schemas.openxmlformats.org/officeDocument/2006/relationships/image" Target="../media/image94.png"/><Relationship Id="rId85" Type="http://schemas.openxmlformats.org/officeDocument/2006/relationships/image" Target="../media/image99.png"/><Relationship Id="rId93" Type="http://schemas.openxmlformats.org/officeDocument/2006/relationships/image" Target="../media/image107.png"/><Relationship Id="rId3" Type="http://schemas.openxmlformats.org/officeDocument/2006/relationships/image" Target="../media/image17.png"/><Relationship Id="rId12" Type="http://schemas.openxmlformats.org/officeDocument/2006/relationships/image" Target="../media/image26.png"/><Relationship Id="rId17" Type="http://schemas.openxmlformats.org/officeDocument/2006/relationships/image" Target="../media/image31.png"/><Relationship Id="rId25" Type="http://schemas.openxmlformats.org/officeDocument/2006/relationships/image" Target="../media/image39.png"/><Relationship Id="rId33" Type="http://schemas.openxmlformats.org/officeDocument/2006/relationships/image" Target="../media/image47.png"/><Relationship Id="rId38" Type="http://schemas.openxmlformats.org/officeDocument/2006/relationships/image" Target="../media/image52.png"/><Relationship Id="rId46" Type="http://schemas.openxmlformats.org/officeDocument/2006/relationships/image" Target="../media/image60.png"/><Relationship Id="rId59" Type="http://schemas.openxmlformats.org/officeDocument/2006/relationships/image" Target="../media/image73.png"/><Relationship Id="rId67" Type="http://schemas.openxmlformats.org/officeDocument/2006/relationships/image" Target="../media/image81.png"/><Relationship Id="rId20" Type="http://schemas.openxmlformats.org/officeDocument/2006/relationships/image" Target="../media/image34.png"/><Relationship Id="rId41" Type="http://schemas.openxmlformats.org/officeDocument/2006/relationships/image" Target="../media/image55.png"/><Relationship Id="rId54" Type="http://schemas.openxmlformats.org/officeDocument/2006/relationships/image" Target="../media/image68.png"/><Relationship Id="rId62" Type="http://schemas.openxmlformats.org/officeDocument/2006/relationships/image" Target="../media/image76.png"/><Relationship Id="rId70" Type="http://schemas.openxmlformats.org/officeDocument/2006/relationships/image" Target="../media/image84.png"/><Relationship Id="rId75" Type="http://schemas.openxmlformats.org/officeDocument/2006/relationships/image" Target="../media/image89.png"/><Relationship Id="rId83" Type="http://schemas.openxmlformats.org/officeDocument/2006/relationships/image" Target="../media/image97.png"/><Relationship Id="rId88" Type="http://schemas.openxmlformats.org/officeDocument/2006/relationships/image" Target="../media/image102.png"/><Relationship Id="rId91" Type="http://schemas.openxmlformats.org/officeDocument/2006/relationships/image" Target="../media/image105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0.png"/><Relationship Id="rId15" Type="http://schemas.openxmlformats.org/officeDocument/2006/relationships/image" Target="../media/image29.png"/><Relationship Id="rId23" Type="http://schemas.openxmlformats.org/officeDocument/2006/relationships/image" Target="../media/image37.png"/><Relationship Id="rId28" Type="http://schemas.openxmlformats.org/officeDocument/2006/relationships/image" Target="../media/image42.png"/><Relationship Id="rId36" Type="http://schemas.openxmlformats.org/officeDocument/2006/relationships/image" Target="../media/image50.png"/><Relationship Id="rId49" Type="http://schemas.openxmlformats.org/officeDocument/2006/relationships/image" Target="../media/image63.png"/><Relationship Id="rId57" Type="http://schemas.openxmlformats.org/officeDocument/2006/relationships/image" Target="../media/image71.png"/><Relationship Id="rId10" Type="http://schemas.openxmlformats.org/officeDocument/2006/relationships/image" Target="../media/image24.png"/><Relationship Id="rId31" Type="http://schemas.openxmlformats.org/officeDocument/2006/relationships/image" Target="../media/image45.png"/><Relationship Id="rId44" Type="http://schemas.openxmlformats.org/officeDocument/2006/relationships/image" Target="../media/image58.png"/><Relationship Id="rId52" Type="http://schemas.openxmlformats.org/officeDocument/2006/relationships/image" Target="../media/image66.png"/><Relationship Id="rId60" Type="http://schemas.openxmlformats.org/officeDocument/2006/relationships/image" Target="../media/image74.png"/><Relationship Id="rId65" Type="http://schemas.openxmlformats.org/officeDocument/2006/relationships/image" Target="../media/image79.png"/><Relationship Id="rId73" Type="http://schemas.openxmlformats.org/officeDocument/2006/relationships/image" Target="../media/image87.png"/><Relationship Id="rId78" Type="http://schemas.openxmlformats.org/officeDocument/2006/relationships/image" Target="../media/image92.png"/><Relationship Id="rId81" Type="http://schemas.openxmlformats.org/officeDocument/2006/relationships/image" Target="../media/image95.png"/><Relationship Id="rId86" Type="http://schemas.openxmlformats.org/officeDocument/2006/relationships/image" Target="../media/image100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3" Type="http://schemas.openxmlformats.org/officeDocument/2006/relationships/image" Target="../media/image27.png"/><Relationship Id="rId18" Type="http://schemas.openxmlformats.org/officeDocument/2006/relationships/image" Target="../media/image32.png"/><Relationship Id="rId39" Type="http://schemas.openxmlformats.org/officeDocument/2006/relationships/image" Target="../media/image53.png"/><Relationship Id="rId34" Type="http://schemas.openxmlformats.org/officeDocument/2006/relationships/image" Target="../media/image48.png"/><Relationship Id="rId50" Type="http://schemas.openxmlformats.org/officeDocument/2006/relationships/image" Target="../media/image64.png"/><Relationship Id="rId55" Type="http://schemas.openxmlformats.org/officeDocument/2006/relationships/image" Target="../media/image69.png"/><Relationship Id="rId76" Type="http://schemas.openxmlformats.org/officeDocument/2006/relationships/image" Target="../media/image90.png"/><Relationship Id="rId7" Type="http://schemas.openxmlformats.org/officeDocument/2006/relationships/image" Target="../media/image21.png"/><Relationship Id="rId71" Type="http://schemas.openxmlformats.org/officeDocument/2006/relationships/image" Target="../media/image85.png"/><Relationship Id="rId92" Type="http://schemas.openxmlformats.org/officeDocument/2006/relationships/image" Target="../media/image106.png"/><Relationship Id="rId2" Type="http://schemas.openxmlformats.org/officeDocument/2006/relationships/notesSlide" Target="../notesSlides/notesSlide22.xml"/><Relationship Id="rId29" Type="http://schemas.openxmlformats.org/officeDocument/2006/relationships/image" Target="../media/image43.png"/><Relationship Id="rId24" Type="http://schemas.openxmlformats.org/officeDocument/2006/relationships/image" Target="../media/image38.png"/><Relationship Id="rId40" Type="http://schemas.openxmlformats.org/officeDocument/2006/relationships/image" Target="../media/image54.png"/><Relationship Id="rId45" Type="http://schemas.openxmlformats.org/officeDocument/2006/relationships/image" Target="../media/image59.png"/><Relationship Id="rId66" Type="http://schemas.openxmlformats.org/officeDocument/2006/relationships/image" Target="../media/image80.png"/><Relationship Id="rId87" Type="http://schemas.openxmlformats.org/officeDocument/2006/relationships/image" Target="../media/image101.png"/><Relationship Id="rId61" Type="http://schemas.openxmlformats.org/officeDocument/2006/relationships/image" Target="../media/image75.png"/><Relationship Id="rId82" Type="http://schemas.openxmlformats.org/officeDocument/2006/relationships/image" Target="../media/image96.png"/><Relationship Id="rId19" Type="http://schemas.openxmlformats.org/officeDocument/2006/relationships/image" Target="../media/image33.png"/><Relationship Id="rId14" Type="http://schemas.openxmlformats.org/officeDocument/2006/relationships/image" Target="../media/image28.png"/><Relationship Id="rId30" Type="http://schemas.openxmlformats.org/officeDocument/2006/relationships/image" Target="../media/image44.png"/><Relationship Id="rId35" Type="http://schemas.openxmlformats.org/officeDocument/2006/relationships/image" Target="../media/image49.png"/><Relationship Id="rId56" Type="http://schemas.openxmlformats.org/officeDocument/2006/relationships/image" Target="../media/image70.png"/><Relationship Id="rId77" Type="http://schemas.openxmlformats.org/officeDocument/2006/relationships/image" Target="../media/image91.png"/></Relationships>
</file>

<file path=ppt/slides/_rels/slide39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30.png"/><Relationship Id="rId21" Type="http://schemas.openxmlformats.org/officeDocument/2006/relationships/image" Target="../media/image125.png"/><Relationship Id="rId42" Type="http://schemas.openxmlformats.org/officeDocument/2006/relationships/image" Target="../media/image146.png"/><Relationship Id="rId47" Type="http://schemas.openxmlformats.org/officeDocument/2006/relationships/image" Target="../media/image151.png"/><Relationship Id="rId63" Type="http://schemas.openxmlformats.org/officeDocument/2006/relationships/image" Target="../media/image167.png"/><Relationship Id="rId68" Type="http://schemas.openxmlformats.org/officeDocument/2006/relationships/image" Target="../media/image172.png"/><Relationship Id="rId84" Type="http://schemas.openxmlformats.org/officeDocument/2006/relationships/image" Target="../media/image188.png"/><Relationship Id="rId89" Type="http://schemas.openxmlformats.org/officeDocument/2006/relationships/image" Target="../media/image193.png"/><Relationship Id="rId16" Type="http://schemas.openxmlformats.org/officeDocument/2006/relationships/image" Target="../media/image120.png"/><Relationship Id="rId11" Type="http://schemas.openxmlformats.org/officeDocument/2006/relationships/image" Target="../media/image115.png"/><Relationship Id="rId32" Type="http://schemas.openxmlformats.org/officeDocument/2006/relationships/image" Target="../media/image136.png"/><Relationship Id="rId37" Type="http://schemas.openxmlformats.org/officeDocument/2006/relationships/image" Target="../media/image141.png"/><Relationship Id="rId53" Type="http://schemas.openxmlformats.org/officeDocument/2006/relationships/image" Target="../media/image157.png"/><Relationship Id="rId58" Type="http://schemas.openxmlformats.org/officeDocument/2006/relationships/image" Target="../media/image162.png"/><Relationship Id="rId74" Type="http://schemas.openxmlformats.org/officeDocument/2006/relationships/image" Target="../media/image178.png"/><Relationship Id="rId79" Type="http://schemas.openxmlformats.org/officeDocument/2006/relationships/image" Target="../media/image183.png"/><Relationship Id="rId5" Type="http://schemas.openxmlformats.org/officeDocument/2006/relationships/image" Target="../media/image110.png"/><Relationship Id="rId90" Type="http://schemas.openxmlformats.org/officeDocument/2006/relationships/image" Target="../media/image194.png"/><Relationship Id="rId95" Type="http://schemas.openxmlformats.org/officeDocument/2006/relationships/image" Target="../media/image199.png"/><Relationship Id="rId22" Type="http://schemas.openxmlformats.org/officeDocument/2006/relationships/image" Target="../media/image126.png"/><Relationship Id="rId27" Type="http://schemas.openxmlformats.org/officeDocument/2006/relationships/image" Target="../media/image131.png"/><Relationship Id="rId43" Type="http://schemas.openxmlformats.org/officeDocument/2006/relationships/image" Target="../media/image147.png"/><Relationship Id="rId48" Type="http://schemas.openxmlformats.org/officeDocument/2006/relationships/image" Target="../media/image152.png"/><Relationship Id="rId64" Type="http://schemas.openxmlformats.org/officeDocument/2006/relationships/image" Target="../media/image168.png"/><Relationship Id="rId69" Type="http://schemas.openxmlformats.org/officeDocument/2006/relationships/image" Target="../media/image173.png"/><Relationship Id="rId8" Type="http://schemas.microsoft.com/office/2007/relationships/hdphoto" Target="../media/hdphoto3.wdp"/><Relationship Id="rId51" Type="http://schemas.openxmlformats.org/officeDocument/2006/relationships/image" Target="../media/image155.png"/><Relationship Id="rId72" Type="http://schemas.openxmlformats.org/officeDocument/2006/relationships/image" Target="../media/image176.png"/><Relationship Id="rId80" Type="http://schemas.openxmlformats.org/officeDocument/2006/relationships/image" Target="../media/image184.png"/><Relationship Id="rId85" Type="http://schemas.openxmlformats.org/officeDocument/2006/relationships/image" Target="../media/image189.png"/><Relationship Id="rId93" Type="http://schemas.openxmlformats.org/officeDocument/2006/relationships/image" Target="../media/image197.png"/><Relationship Id="rId3" Type="http://schemas.openxmlformats.org/officeDocument/2006/relationships/image" Target="../media/image108.png"/><Relationship Id="rId12" Type="http://schemas.openxmlformats.org/officeDocument/2006/relationships/image" Target="../media/image116.png"/><Relationship Id="rId17" Type="http://schemas.openxmlformats.org/officeDocument/2006/relationships/image" Target="../media/image121.png"/><Relationship Id="rId25" Type="http://schemas.openxmlformats.org/officeDocument/2006/relationships/image" Target="../media/image129.png"/><Relationship Id="rId33" Type="http://schemas.openxmlformats.org/officeDocument/2006/relationships/image" Target="../media/image137.png"/><Relationship Id="rId38" Type="http://schemas.openxmlformats.org/officeDocument/2006/relationships/image" Target="../media/image142.png"/><Relationship Id="rId46" Type="http://schemas.openxmlformats.org/officeDocument/2006/relationships/image" Target="../media/image150.png"/><Relationship Id="rId59" Type="http://schemas.openxmlformats.org/officeDocument/2006/relationships/image" Target="../media/image163.png"/><Relationship Id="rId67" Type="http://schemas.openxmlformats.org/officeDocument/2006/relationships/image" Target="../media/image171.png"/><Relationship Id="rId20" Type="http://schemas.openxmlformats.org/officeDocument/2006/relationships/image" Target="../media/image124.png"/><Relationship Id="rId41" Type="http://schemas.openxmlformats.org/officeDocument/2006/relationships/image" Target="../media/image145.png"/><Relationship Id="rId54" Type="http://schemas.openxmlformats.org/officeDocument/2006/relationships/image" Target="../media/image158.png"/><Relationship Id="rId62" Type="http://schemas.openxmlformats.org/officeDocument/2006/relationships/image" Target="../media/image166.png"/><Relationship Id="rId70" Type="http://schemas.openxmlformats.org/officeDocument/2006/relationships/image" Target="../media/image174.png"/><Relationship Id="rId75" Type="http://schemas.openxmlformats.org/officeDocument/2006/relationships/image" Target="../media/image179.png"/><Relationship Id="rId83" Type="http://schemas.openxmlformats.org/officeDocument/2006/relationships/image" Target="../media/image187.png"/><Relationship Id="rId88" Type="http://schemas.openxmlformats.org/officeDocument/2006/relationships/image" Target="../media/image192.png"/><Relationship Id="rId91" Type="http://schemas.openxmlformats.org/officeDocument/2006/relationships/image" Target="../media/image195.png"/><Relationship Id="rId96" Type="http://schemas.openxmlformats.org/officeDocument/2006/relationships/image" Target="../media/image200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11.png"/><Relationship Id="rId15" Type="http://schemas.openxmlformats.org/officeDocument/2006/relationships/image" Target="../media/image119.png"/><Relationship Id="rId23" Type="http://schemas.openxmlformats.org/officeDocument/2006/relationships/image" Target="../media/image127.png"/><Relationship Id="rId28" Type="http://schemas.openxmlformats.org/officeDocument/2006/relationships/image" Target="../media/image132.png"/><Relationship Id="rId36" Type="http://schemas.openxmlformats.org/officeDocument/2006/relationships/image" Target="../media/image140.png"/><Relationship Id="rId49" Type="http://schemas.openxmlformats.org/officeDocument/2006/relationships/image" Target="../media/image153.png"/><Relationship Id="rId57" Type="http://schemas.openxmlformats.org/officeDocument/2006/relationships/image" Target="../media/image161.png"/><Relationship Id="rId10" Type="http://schemas.openxmlformats.org/officeDocument/2006/relationships/image" Target="../media/image114.png"/><Relationship Id="rId31" Type="http://schemas.openxmlformats.org/officeDocument/2006/relationships/image" Target="../media/image135.png"/><Relationship Id="rId44" Type="http://schemas.openxmlformats.org/officeDocument/2006/relationships/image" Target="../media/image148.png"/><Relationship Id="rId52" Type="http://schemas.openxmlformats.org/officeDocument/2006/relationships/image" Target="../media/image156.png"/><Relationship Id="rId60" Type="http://schemas.openxmlformats.org/officeDocument/2006/relationships/image" Target="../media/image164.png"/><Relationship Id="rId65" Type="http://schemas.openxmlformats.org/officeDocument/2006/relationships/image" Target="../media/image169.png"/><Relationship Id="rId73" Type="http://schemas.openxmlformats.org/officeDocument/2006/relationships/image" Target="../media/image177.png"/><Relationship Id="rId78" Type="http://schemas.openxmlformats.org/officeDocument/2006/relationships/image" Target="../media/image182.png"/><Relationship Id="rId81" Type="http://schemas.openxmlformats.org/officeDocument/2006/relationships/image" Target="../media/image185.png"/><Relationship Id="rId86" Type="http://schemas.openxmlformats.org/officeDocument/2006/relationships/image" Target="../media/image190.png"/><Relationship Id="rId94" Type="http://schemas.openxmlformats.org/officeDocument/2006/relationships/image" Target="../media/image198.png"/><Relationship Id="rId4" Type="http://schemas.openxmlformats.org/officeDocument/2006/relationships/image" Target="../media/image109.png"/><Relationship Id="rId9" Type="http://schemas.openxmlformats.org/officeDocument/2006/relationships/image" Target="../media/image113.png"/><Relationship Id="rId13" Type="http://schemas.openxmlformats.org/officeDocument/2006/relationships/image" Target="../media/image117.png"/><Relationship Id="rId18" Type="http://schemas.openxmlformats.org/officeDocument/2006/relationships/image" Target="../media/image122.png"/><Relationship Id="rId39" Type="http://schemas.openxmlformats.org/officeDocument/2006/relationships/image" Target="../media/image143.png"/><Relationship Id="rId34" Type="http://schemas.openxmlformats.org/officeDocument/2006/relationships/image" Target="../media/image138.png"/><Relationship Id="rId50" Type="http://schemas.openxmlformats.org/officeDocument/2006/relationships/image" Target="../media/image154.png"/><Relationship Id="rId55" Type="http://schemas.openxmlformats.org/officeDocument/2006/relationships/image" Target="../media/image159.png"/><Relationship Id="rId76" Type="http://schemas.openxmlformats.org/officeDocument/2006/relationships/image" Target="../media/image180.png"/><Relationship Id="rId7" Type="http://schemas.openxmlformats.org/officeDocument/2006/relationships/image" Target="../media/image112.png"/><Relationship Id="rId71" Type="http://schemas.openxmlformats.org/officeDocument/2006/relationships/image" Target="../media/image175.png"/><Relationship Id="rId92" Type="http://schemas.openxmlformats.org/officeDocument/2006/relationships/image" Target="../media/image196.png"/><Relationship Id="rId2" Type="http://schemas.openxmlformats.org/officeDocument/2006/relationships/notesSlide" Target="../notesSlides/notesSlide23.xml"/><Relationship Id="rId29" Type="http://schemas.openxmlformats.org/officeDocument/2006/relationships/image" Target="../media/image133.png"/><Relationship Id="rId24" Type="http://schemas.openxmlformats.org/officeDocument/2006/relationships/image" Target="../media/image128.png"/><Relationship Id="rId40" Type="http://schemas.openxmlformats.org/officeDocument/2006/relationships/image" Target="../media/image144.png"/><Relationship Id="rId45" Type="http://schemas.openxmlformats.org/officeDocument/2006/relationships/image" Target="../media/image149.png"/><Relationship Id="rId66" Type="http://schemas.openxmlformats.org/officeDocument/2006/relationships/image" Target="../media/image170.png"/><Relationship Id="rId87" Type="http://schemas.openxmlformats.org/officeDocument/2006/relationships/image" Target="../media/image191.png"/><Relationship Id="rId61" Type="http://schemas.openxmlformats.org/officeDocument/2006/relationships/image" Target="../media/image165.png"/><Relationship Id="rId82" Type="http://schemas.openxmlformats.org/officeDocument/2006/relationships/image" Target="../media/image186.png"/><Relationship Id="rId19" Type="http://schemas.openxmlformats.org/officeDocument/2006/relationships/image" Target="../media/image123.png"/><Relationship Id="rId14" Type="http://schemas.openxmlformats.org/officeDocument/2006/relationships/image" Target="../media/image118.png"/><Relationship Id="rId30" Type="http://schemas.openxmlformats.org/officeDocument/2006/relationships/image" Target="../media/image134.png"/><Relationship Id="rId35" Type="http://schemas.openxmlformats.org/officeDocument/2006/relationships/image" Target="../media/image139.png"/><Relationship Id="rId56" Type="http://schemas.openxmlformats.org/officeDocument/2006/relationships/image" Target="../media/image160.png"/><Relationship Id="rId77" Type="http://schemas.openxmlformats.org/officeDocument/2006/relationships/image" Target="../media/image18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https://brandportal.sapublichosting.com/Presentation-Addon" TargetMode="External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Project title (50pt)</a:t>
            </a:r>
            <a:br>
              <a:rPr lang="en-US" dirty="0"/>
            </a:br>
            <a:r>
              <a:rPr lang="en-US" dirty="0"/>
              <a:t>lorem </a:t>
            </a:r>
            <a:r>
              <a:rPr lang="en-US" dirty="0" err="1"/>
              <a:t>ipsom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Presentation descriptor (12pt)</a:t>
            </a:r>
          </a:p>
          <a:p>
            <a:r>
              <a:rPr lang="en-US" dirty="0"/>
              <a:t>01/01/2021</a:t>
            </a:r>
          </a:p>
        </p:txBody>
      </p:sp>
    </p:spTree>
    <p:extLst>
      <p:ext uri="{BB962C8B-B14F-4D97-AF65-F5344CB8AC3E}">
        <p14:creationId xmlns:p14="http://schemas.microsoft.com/office/powerpoint/2010/main" val="22952155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Section break header (38pt)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Section break </a:t>
            </a:r>
            <a:r>
              <a:rPr lang="en-US" dirty="0" err="1"/>
              <a:t>subheader</a:t>
            </a:r>
            <a:r>
              <a:rPr lang="en-US" dirty="0"/>
              <a:t> (30pt)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BCA14E-B971-0946-B783-A7D7AEACB76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74298" y="3022379"/>
            <a:ext cx="3389744" cy="3107611"/>
          </a:xfrm>
        </p:spPr>
        <p:txBody>
          <a:bodyPr/>
          <a:lstStyle/>
          <a:p>
            <a:pPr marL="0" indent="0" algn="l" defTabSz="457200" rtl="0" eaLnBrk="1" latinLnBrk="0" hangingPunct="1">
              <a:spcBef>
                <a:spcPts val="600"/>
              </a:spcBef>
              <a:buFont typeface="Arial"/>
              <a:buNone/>
            </a:pPr>
            <a:r>
              <a:rPr lang="x-none" dirty="0"/>
              <a:t>05</a:t>
            </a:r>
          </a:p>
        </p:txBody>
      </p:sp>
    </p:spTree>
    <p:extLst>
      <p:ext uri="{BB962C8B-B14F-4D97-AF65-F5344CB8AC3E}">
        <p14:creationId xmlns:p14="http://schemas.microsoft.com/office/powerpoint/2010/main" val="19985035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907E4B8-C96A-BB45-BC3E-C22DF0E67E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5245768" cy="6858000"/>
          </a:xfrm>
          <a:prstGeom prst="rect">
            <a:avLst/>
          </a:prstGeom>
        </p:spPr>
      </p:pic>
      <p:sp>
        <p:nvSpPr>
          <p:cNvPr id="26" name="Content Placeholder 41">
            <a:extLst>
              <a:ext uri="{FF2B5EF4-FFF2-40B4-BE49-F238E27FC236}">
                <a16:creationId xmlns:a16="http://schemas.microsoft.com/office/drawing/2014/main" id="{8F8E7911-06A6-9E41-A72F-141A42129C9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742596" y="3523877"/>
            <a:ext cx="5871514" cy="2246719"/>
          </a:xfrm>
        </p:spPr>
        <p:txBody>
          <a:bodyPr/>
          <a:lstStyle/>
          <a:p>
            <a:pPr marL="0" indent="0"/>
            <a:r>
              <a:rPr lang="en-US" dirty="0" err="1">
                <a:solidFill>
                  <a:schemeClr val="tx2"/>
                </a:solidFill>
              </a:rPr>
              <a:t>Subheader</a:t>
            </a:r>
            <a:r>
              <a:rPr lang="en-US" dirty="0">
                <a:solidFill>
                  <a:schemeClr val="tx2"/>
                </a:solidFill>
              </a:rPr>
              <a:t> (16pt)</a:t>
            </a:r>
          </a:p>
          <a:p>
            <a:pPr marL="0" indent="0"/>
            <a:endParaRPr lang="en-US" sz="400" dirty="0"/>
          </a:p>
          <a:p>
            <a:pPr marL="0" indent="0"/>
            <a:r>
              <a:rPr lang="en-US" dirty="0"/>
              <a:t>This is Body Copy (16pt). On </a:t>
            </a:r>
            <a:r>
              <a:rPr lang="en-US" dirty="0" err="1"/>
              <a:t>necti</a:t>
            </a:r>
            <a:r>
              <a:rPr lang="en-US" dirty="0"/>
              <a:t> </a:t>
            </a:r>
            <a:r>
              <a:rPr lang="en-US" dirty="0" err="1"/>
              <a:t>iumendella</a:t>
            </a:r>
            <a:r>
              <a:rPr lang="en-US" dirty="0"/>
              <a:t> nus il </a:t>
            </a:r>
            <a:r>
              <a:rPr lang="en-US" dirty="0" err="1"/>
              <a:t>eatio</a:t>
            </a:r>
            <a:r>
              <a:rPr lang="en-US" dirty="0"/>
              <a:t> </a:t>
            </a:r>
            <a:r>
              <a:rPr lang="en-US" dirty="0" err="1"/>
              <a:t>consequo</a:t>
            </a:r>
            <a:r>
              <a:rPr lang="en-US" dirty="0"/>
              <a:t> </a:t>
            </a:r>
            <a:r>
              <a:rPr lang="en-US" dirty="0" err="1"/>
              <a:t>bea</a:t>
            </a:r>
            <a:r>
              <a:rPr lang="en-US" dirty="0"/>
              <a:t> et </a:t>
            </a:r>
            <a:r>
              <a:rPr lang="en-US" dirty="0" err="1"/>
              <a:t>harit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laccuptia</a:t>
            </a:r>
            <a:r>
              <a:rPr lang="en-US" dirty="0"/>
              <a:t> </a:t>
            </a:r>
            <a:r>
              <a:rPr lang="en-US" dirty="0" err="1"/>
              <a:t>volo</a:t>
            </a:r>
            <a:r>
              <a:rPr lang="en-US" dirty="0"/>
              <a:t> is </a:t>
            </a:r>
            <a:r>
              <a:rPr lang="en-US" dirty="0" err="1"/>
              <a:t>moditius</a:t>
            </a:r>
            <a:r>
              <a:rPr lang="en-US" dirty="0"/>
              <a:t> et </a:t>
            </a:r>
            <a:r>
              <a:rPr lang="en-US" dirty="0" err="1"/>
              <a:t>ium</a:t>
            </a:r>
            <a:r>
              <a:rPr lang="en-US" dirty="0"/>
              <a:t> </a:t>
            </a:r>
            <a:r>
              <a:rPr lang="en-US" dirty="0" err="1"/>
              <a:t>ni</a:t>
            </a:r>
            <a:r>
              <a:rPr lang="en-US" dirty="0"/>
              <a:t> abo. Nam, </a:t>
            </a:r>
            <a:r>
              <a:rPr lang="en-US" dirty="0" err="1"/>
              <a:t>tectem</a:t>
            </a:r>
            <a:r>
              <a:rPr lang="en-US" dirty="0"/>
              <a:t> </a:t>
            </a:r>
            <a:r>
              <a:rPr lang="en-US" dirty="0" err="1"/>
              <a:t>volore</a:t>
            </a:r>
            <a:r>
              <a:rPr lang="en-US" dirty="0"/>
              <a:t> </a:t>
            </a:r>
            <a:r>
              <a:rPr lang="en-US" dirty="0" err="1"/>
              <a:t>dion</a:t>
            </a:r>
            <a:r>
              <a:rPr lang="en-US" dirty="0"/>
              <a:t> </a:t>
            </a:r>
            <a:r>
              <a:rPr lang="en-US" dirty="0" err="1"/>
              <a:t>nobit</a:t>
            </a:r>
            <a:r>
              <a:rPr lang="en-US" dirty="0"/>
              <a:t> </a:t>
            </a:r>
            <a:r>
              <a:rPr lang="en-US" dirty="0" err="1"/>
              <a:t>adiam</a:t>
            </a:r>
            <a:r>
              <a:rPr lang="en-US" dirty="0"/>
              <a:t> </a:t>
            </a:r>
            <a:r>
              <a:rPr lang="en-US" dirty="0" err="1"/>
              <a:t>ditio</a:t>
            </a:r>
            <a:r>
              <a:rPr lang="en-US" dirty="0"/>
              <a:t>. </a:t>
            </a:r>
            <a:r>
              <a:rPr lang="en-US" dirty="0" err="1"/>
              <a:t>Volecupta</a:t>
            </a:r>
            <a:r>
              <a:rPr lang="en-US" dirty="0"/>
              <a:t> </a:t>
            </a:r>
            <a:r>
              <a:rPr lang="en-US" dirty="0" err="1"/>
              <a:t>doluptae</a:t>
            </a:r>
            <a:r>
              <a:rPr lang="en-US" dirty="0"/>
              <a:t> </a:t>
            </a:r>
            <a:r>
              <a:rPr lang="en-US" dirty="0" err="1"/>
              <a:t>volenduciis</a:t>
            </a:r>
            <a:r>
              <a:rPr lang="en-US" dirty="0"/>
              <a:t> </a:t>
            </a:r>
            <a:r>
              <a:rPr lang="en-US" dirty="0" err="1"/>
              <a:t>aborpor</a:t>
            </a:r>
            <a:r>
              <a:rPr lang="en-US" dirty="0"/>
              <a:t> </a:t>
            </a:r>
            <a:r>
              <a:rPr lang="en-US" dirty="0" err="1"/>
              <a:t>porporiatate</a:t>
            </a:r>
            <a:r>
              <a:rPr lang="en-US" dirty="0"/>
              <a:t> ide </a:t>
            </a:r>
            <a:r>
              <a:rPr lang="en-US" dirty="0" err="1"/>
              <a:t>peristi</a:t>
            </a:r>
            <a:r>
              <a:rPr lang="en-US" dirty="0"/>
              <a:t> </a:t>
            </a:r>
            <a:r>
              <a:rPr lang="en-US" dirty="0" err="1"/>
              <a:t>onsequam</a:t>
            </a:r>
            <a:r>
              <a:rPr lang="en-US" dirty="0"/>
              <a:t>.</a:t>
            </a:r>
          </a:p>
          <a:p>
            <a:endParaRPr lang="x-none" dirty="0"/>
          </a:p>
        </p:txBody>
      </p:sp>
      <p:sp>
        <p:nvSpPr>
          <p:cNvPr id="27" name="Text Placeholder 42">
            <a:extLst>
              <a:ext uri="{FF2B5EF4-FFF2-40B4-BE49-F238E27FC236}">
                <a16:creationId xmlns:a16="http://schemas.microsoft.com/office/drawing/2014/main" id="{9A136898-D4FA-1449-9633-1F5CEAFDF98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43240" y="558800"/>
            <a:ext cx="4524375" cy="520700"/>
          </a:xfrm>
        </p:spPr>
        <p:txBody>
          <a:bodyPr/>
          <a:lstStyle/>
          <a:p>
            <a:pPr lvl="0"/>
            <a:r>
              <a:rPr lang="en-US" sz="2800" dirty="0">
                <a:solidFill>
                  <a:schemeClr val="tx2"/>
                </a:solidFill>
              </a:rPr>
              <a:t>Page title (28pt)</a:t>
            </a:r>
          </a:p>
        </p:txBody>
      </p:sp>
      <p:sp>
        <p:nvSpPr>
          <p:cNvPr id="28" name="Text Placeholder 43">
            <a:extLst>
              <a:ext uri="{FF2B5EF4-FFF2-40B4-BE49-F238E27FC236}">
                <a16:creationId xmlns:a16="http://schemas.microsoft.com/office/drawing/2014/main" id="{86EBD9D3-B040-CB4D-84CE-0A9299885F6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742596" y="1087404"/>
            <a:ext cx="4524375" cy="520700"/>
          </a:xfrm>
        </p:spPr>
        <p:txBody>
          <a:bodyPr/>
          <a:lstStyle/>
          <a:p>
            <a:r>
              <a:rPr lang="en-US" dirty="0"/>
              <a:t>Page subtitle (20pt)</a:t>
            </a:r>
          </a:p>
        </p:txBody>
      </p:sp>
      <p:pic>
        <p:nvPicPr>
          <p:cNvPr id="10" name="Picture 9" descr="A-01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2919" y="711201"/>
            <a:ext cx="6376416" cy="5428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4690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40B824A7-F150-6A4C-A2D6-82B4ADEF142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sz="3200" dirty="0">
                <a:solidFill>
                  <a:schemeClr val="bg1"/>
                </a:solidFill>
              </a:rPr>
              <a:t>Page title (32pt)</a:t>
            </a:r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id="{B1C4AD24-4A42-8344-ABDA-F02E42F41AA4}"/>
              </a:ext>
            </a:extLst>
          </p:cNvPr>
          <p:cNvSpPr/>
          <p:nvPr/>
        </p:nvSpPr>
        <p:spPr>
          <a:xfrm>
            <a:off x="1719551" y="1630803"/>
            <a:ext cx="4317310" cy="4498502"/>
          </a:xfrm>
          <a:custGeom>
            <a:avLst/>
            <a:gdLst>
              <a:gd name="connsiteX0" fmla="*/ 1200657 w 2401314"/>
              <a:gd name="connsiteY0" fmla="*/ 0 h 2552700"/>
              <a:gd name="connsiteX1" fmla="*/ 2401314 w 2401314"/>
              <a:gd name="connsiteY1" fmla="*/ 1200657 h 2552700"/>
              <a:gd name="connsiteX2" fmla="*/ 2401314 w 2401314"/>
              <a:gd name="connsiteY2" fmla="*/ 1308100 h 2552700"/>
              <a:gd name="connsiteX3" fmla="*/ 2401314 w 2401314"/>
              <a:gd name="connsiteY3" fmla="*/ 1352043 h 2552700"/>
              <a:gd name="connsiteX4" fmla="*/ 2401314 w 2401314"/>
              <a:gd name="connsiteY4" fmla="*/ 2552700 h 2552700"/>
              <a:gd name="connsiteX5" fmla="*/ 1200657 w 2401314"/>
              <a:gd name="connsiteY5" fmla="*/ 2552700 h 2552700"/>
              <a:gd name="connsiteX6" fmla="*/ 1124909 w 2401314"/>
              <a:gd name="connsiteY6" fmla="*/ 2552700 h 2552700"/>
              <a:gd name="connsiteX7" fmla="*/ 1124909 w 2401314"/>
              <a:gd name="connsiteY7" fmla="*/ 2548875 h 2552700"/>
              <a:gd name="connsiteX8" fmla="*/ 1077897 w 2401314"/>
              <a:gd name="connsiteY8" fmla="*/ 2546501 h 2552700"/>
              <a:gd name="connsiteX9" fmla="*/ 0 w 2401314"/>
              <a:gd name="connsiteY9" fmla="*/ 1352043 h 2552700"/>
              <a:gd name="connsiteX10" fmla="*/ 0 w 2401314"/>
              <a:gd name="connsiteY10" fmla="*/ 1200657 h 2552700"/>
              <a:gd name="connsiteX11" fmla="*/ 1200657 w 2401314"/>
              <a:gd name="connsiteY11" fmla="*/ 0 h 2552700"/>
              <a:gd name="connsiteX0" fmla="*/ 1200657 w 2401314"/>
              <a:gd name="connsiteY0" fmla="*/ 59 h 2552759"/>
              <a:gd name="connsiteX1" fmla="*/ 2401314 w 2401314"/>
              <a:gd name="connsiteY1" fmla="*/ 1200716 h 2552759"/>
              <a:gd name="connsiteX2" fmla="*/ 2401314 w 2401314"/>
              <a:gd name="connsiteY2" fmla="*/ 1308159 h 2552759"/>
              <a:gd name="connsiteX3" fmla="*/ 2401314 w 2401314"/>
              <a:gd name="connsiteY3" fmla="*/ 1352102 h 2552759"/>
              <a:gd name="connsiteX4" fmla="*/ 2401314 w 2401314"/>
              <a:gd name="connsiteY4" fmla="*/ 2552759 h 2552759"/>
              <a:gd name="connsiteX5" fmla="*/ 1200657 w 2401314"/>
              <a:gd name="connsiteY5" fmla="*/ 2552759 h 2552759"/>
              <a:gd name="connsiteX6" fmla="*/ 1124909 w 2401314"/>
              <a:gd name="connsiteY6" fmla="*/ 2552759 h 2552759"/>
              <a:gd name="connsiteX7" fmla="*/ 1124909 w 2401314"/>
              <a:gd name="connsiteY7" fmla="*/ 2548934 h 2552759"/>
              <a:gd name="connsiteX8" fmla="*/ 1077897 w 2401314"/>
              <a:gd name="connsiteY8" fmla="*/ 2546560 h 2552759"/>
              <a:gd name="connsiteX9" fmla="*/ 0 w 2401314"/>
              <a:gd name="connsiteY9" fmla="*/ 1352102 h 2552759"/>
              <a:gd name="connsiteX10" fmla="*/ 0 w 2401314"/>
              <a:gd name="connsiteY10" fmla="*/ 1200716 h 2552759"/>
              <a:gd name="connsiteX11" fmla="*/ 1200657 w 2401314"/>
              <a:gd name="connsiteY11" fmla="*/ 59 h 2552759"/>
              <a:gd name="connsiteX0" fmla="*/ 1200657 w 2401314"/>
              <a:gd name="connsiteY0" fmla="*/ 59 h 2559337"/>
              <a:gd name="connsiteX1" fmla="*/ 2401314 w 2401314"/>
              <a:gd name="connsiteY1" fmla="*/ 1200716 h 2559337"/>
              <a:gd name="connsiteX2" fmla="*/ 2401314 w 2401314"/>
              <a:gd name="connsiteY2" fmla="*/ 1308159 h 2559337"/>
              <a:gd name="connsiteX3" fmla="*/ 2401314 w 2401314"/>
              <a:gd name="connsiteY3" fmla="*/ 1352102 h 2559337"/>
              <a:gd name="connsiteX4" fmla="*/ 2401314 w 2401314"/>
              <a:gd name="connsiteY4" fmla="*/ 2552759 h 2559337"/>
              <a:gd name="connsiteX5" fmla="*/ 1391431 w 2401314"/>
              <a:gd name="connsiteY5" fmla="*/ 2559337 h 2559337"/>
              <a:gd name="connsiteX6" fmla="*/ 1124909 w 2401314"/>
              <a:gd name="connsiteY6" fmla="*/ 2552759 h 2559337"/>
              <a:gd name="connsiteX7" fmla="*/ 1124909 w 2401314"/>
              <a:gd name="connsiteY7" fmla="*/ 2548934 h 2559337"/>
              <a:gd name="connsiteX8" fmla="*/ 1077897 w 2401314"/>
              <a:gd name="connsiteY8" fmla="*/ 2546560 h 2559337"/>
              <a:gd name="connsiteX9" fmla="*/ 0 w 2401314"/>
              <a:gd name="connsiteY9" fmla="*/ 1352102 h 2559337"/>
              <a:gd name="connsiteX10" fmla="*/ 0 w 2401314"/>
              <a:gd name="connsiteY10" fmla="*/ 1200716 h 2559337"/>
              <a:gd name="connsiteX11" fmla="*/ 1200657 w 2401314"/>
              <a:gd name="connsiteY11" fmla="*/ 59 h 2559337"/>
              <a:gd name="connsiteX0" fmla="*/ 1200657 w 2401314"/>
              <a:gd name="connsiteY0" fmla="*/ 59 h 2559337"/>
              <a:gd name="connsiteX1" fmla="*/ 2401314 w 2401314"/>
              <a:gd name="connsiteY1" fmla="*/ 1200716 h 2559337"/>
              <a:gd name="connsiteX2" fmla="*/ 2401314 w 2401314"/>
              <a:gd name="connsiteY2" fmla="*/ 1308159 h 2559337"/>
              <a:gd name="connsiteX3" fmla="*/ 2401314 w 2401314"/>
              <a:gd name="connsiteY3" fmla="*/ 1352102 h 2559337"/>
              <a:gd name="connsiteX4" fmla="*/ 2401314 w 2401314"/>
              <a:gd name="connsiteY4" fmla="*/ 2552759 h 2559337"/>
              <a:gd name="connsiteX5" fmla="*/ 1391431 w 2401314"/>
              <a:gd name="connsiteY5" fmla="*/ 2559337 h 2559337"/>
              <a:gd name="connsiteX6" fmla="*/ 1124909 w 2401314"/>
              <a:gd name="connsiteY6" fmla="*/ 2552759 h 2559337"/>
              <a:gd name="connsiteX7" fmla="*/ 1194759 w 2401314"/>
              <a:gd name="connsiteY7" fmla="*/ 2555284 h 2559337"/>
              <a:gd name="connsiteX8" fmla="*/ 1077897 w 2401314"/>
              <a:gd name="connsiteY8" fmla="*/ 2546560 h 2559337"/>
              <a:gd name="connsiteX9" fmla="*/ 0 w 2401314"/>
              <a:gd name="connsiteY9" fmla="*/ 1352102 h 2559337"/>
              <a:gd name="connsiteX10" fmla="*/ 0 w 2401314"/>
              <a:gd name="connsiteY10" fmla="*/ 1200716 h 2559337"/>
              <a:gd name="connsiteX11" fmla="*/ 1200657 w 2401314"/>
              <a:gd name="connsiteY11" fmla="*/ 59 h 2559337"/>
              <a:gd name="connsiteX0" fmla="*/ 1200657 w 2401314"/>
              <a:gd name="connsiteY0" fmla="*/ 92 h 2559370"/>
              <a:gd name="connsiteX1" fmla="*/ 2401314 w 2401314"/>
              <a:gd name="connsiteY1" fmla="*/ 1200749 h 2559370"/>
              <a:gd name="connsiteX2" fmla="*/ 2401314 w 2401314"/>
              <a:gd name="connsiteY2" fmla="*/ 1308192 h 2559370"/>
              <a:gd name="connsiteX3" fmla="*/ 2401314 w 2401314"/>
              <a:gd name="connsiteY3" fmla="*/ 1352135 h 2559370"/>
              <a:gd name="connsiteX4" fmla="*/ 2401314 w 2401314"/>
              <a:gd name="connsiteY4" fmla="*/ 2552792 h 2559370"/>
              <a:gd name="connsiteX5" fmla="*/ 1391431 w 2401314"/>
              <a:gd name="connsiteY5" fmla="*/ 2559370 h 2559370"/>
              <a:gd name="connsiteX6" fmla="*/ 1124909 w 2401314"/>
              <a:gd name="connsiteY6" fmla="*/ 2552792 h 2559370"/>
              <a:gd name="connsiteX7" fmla="*/ 1194759 w 2401314"/>
              <a:gd name="connsiteY7" fmla="*/ 2555317 h 2559370"/>
              <a:gd name="connsiteX8" fmla="*/ 1077897 w 2401314"/>
              <a:gd name="connsiteY8" fmla="*/ 2546593 h 2559370"/>
              <a:gd name="connsiteX9" fmla="*/ 0 w 2401314"/>
              <a:gd name="connsiteY9" fmla="*/ 1352135 h 2559370"/>
              <a:gd name="connsiteX10" fmla="*/ 0 w 2401314"/>
              <a:gd name="connsiteY10" fmla="*/ 1250265 h 2559370"/>
              <a:gd name="connsiteX11" fmla="*/ 1200657 w 2401314"/>
              <a:gd name="connsiteY11" fmla="*/ 92 h 2559370"/>
              <a:gd name="connsiteX0" fmla="*/ 1200657 w 2401314"/>
              <a:gd name="connsiteY0" fmla="*/ 949 h 2560227"/>
              <a:gd name="connsiteX1" fmla="*/ 2401314 w 2401314"/>
              <a:gd name="connsiteY1" fmla="*/ 1201606 h 2560227"/>
              <a:gd name="connsiteX2" fmla="*/ 2401314 w 2401314"/>
              <a:gd name="connsiteY2" fmla="*/ 1309049 h 2560227"/>
              <a:gd name="connsiteX3" fmla="*/ 2401314 w 2401314"/>
              <a:gd name="connsiteY3" fmla="*/ 1352992 h 2560227"/>
              <a:gd name="connsiteX4" fmla="*/ 2401314 w 2401314"/>
              <a:gd name="connsiteY4" fmla="*/ 2553649 h 2560227"/>
              <a:gd name="connsiteX5" fmla="*/ 1391431 w 2401314"/>
              <a:gd name="connsiteY5" fmla="*/ 2560227 h 2560227"/>
              <a:gd name="connsiteX6" fmla="*/ 1124909 w 2401314"/>
              <a:gd name="connsiteY6" fmla="*/ 2553649 h 2560227"/>
              <a:gd name="connsiteX7" fmla="*/ 1194759 w 2401314"/>
              <a:gd name="connsiteY7" fmla="*/ 2556174 h 2560227"/>
              <a:gd name="connsiteX8" fmla="*/ 1077897 w 2401314"/>
              <a:gd name="connsiteY8" fmla="*/ 2547450 h 2560227"/>
              <a:gd name="connsiteX9" fmla="*/ 0 w 2401314"/>
              <a:gd name="connsiteY9" fmla="*/ 1352992 h 2560227"/>
              <a:gd name="connsiteX10" fmla="*/ 0 w 2401314"/>
              <a:gd name="connsiteY10" fmla="*/ 1251122 h 2560227"/>
              <a:gd name="connsiteX11" fmla="*/ 1200657 w 2401314"/>
              <a:gd name="connsiteY11" fmla="*/ 949 h 2560227"/>
              <a:gd name="connsiteX0" fmla="*/ 1200657 w 2401314"/>
              <a:gd name="connsiteY0" fmla="*/ 3884 h 2563162"/>
              <a:gd name="connsiteX1" fmla="*/ 2401314 w 2401314"/>
              <a:gd name="connsiteY1" fmla="*/ 1204541 h 2563162"/>
              <a:gd name="connsiteX2" fmla="*/ 2401314 w 2401314"/>
              <a:gd name="connsiteY2" fmla="*/ 1311984 h 2563162"/>
              <a:gd name="connsiteX3" fmla="*/ 2401314 w 2401314"/>
              <a:gd name="connsiteY3" fmla="*/ 1355927 h 2563162"/>
              <a:gd name="connsiteX4" fmla="*/ 2401314 w 2401314"/>
              <a:gd name="connsiteY4" fmla="*/ 2556584 h 2563162"/>
              <a:gd name="connsiteX5" fmla="*/ 1391431 w 2401314"/>
              <a:gd name="connsiteY5" fmla="*/ 2563162 h 2563162"/>
              <a:gd name="connsiteX6" fmla="*/ 1124909 w 2401314"/>
              <a:gd name="connsiteY6" fmla="*/ 2556584 h 2563162"/>
              <a:gd name="connsiteX7" fmla="*/ 1194759 w 2401314"/>
              <a:gd name="connsiteY7" fmla="*/ 2559109 h 2563162"/>
              <a:gd name="connsiteX8" fmla="*/ 1077897 w 2401314"/>
              <a:gd name="connsiteY8" fmla="*/ 2550385 h 2563162"/>
              <a:gd name="connsiteX9" fmla="*/ 0 w 2401314"/>
              <a:gd name="connsiteY9" fmla="*/ 1355927 h 2563162"/>
              <a:gd name="connsiteX10" fmla="*/ 0 w 2401314"/>
              <a:gd name="connsiteY10" fmla="*/ 1254057 h 2563162"/>
              <a:gd name="connsiteX11" fmla="*/ 1200657 w 2401314"/>
              <a:gd name="connsiteY11" fmla="*/ 3884 h 2563162"/>
              <a:gd name="connsiteX0" fmla="*/ 1200657 w 2401314"/>
              <a:gd name="connsiteY0" fmla="*/ 334 h 2559612"/>
              <a:gd name="connsiteX1" fmla="*/ 2401314 w 2401314"/>
              <a:gd name="connsiteY1" fmla="*/ 1200991 h 2559612"/>
              <a:gd name="connsiteX2" fmla="*/ 2401314 w 2401314"/>
              <a:gd name="connsiteY2" fmla="*/ 1308434 h 2559612"/>
              <a:gd name="connsiteX3" fmla="*/ 2401314 w 2401314"/>
              <a:gd name="connsiteY3" fmla="*/ 1352377 h 2559612"/>
              <a:gd name="connsiteX4" fmla="*/ 2401314 w 2401314"/>
              <a:gd name="connsiteY4" fmla="*/ 2553034 h 2559612"/>
              <a:gd name="connsiteX5" fmla="*/ 1391431 w 2401314"/>
              <a:gd name="connsiteY5" fmla="*/ 2559612 h 2559612"/>
              <a:gd name="connsiteX6" fmla="*/ 1124909 w 2401314"/>
              <a:gd name="connsiteY6" fmla="*/ 2553034 h 2559612"/>
              <a:gd name="connsiteX7" fmla="*/ 1194759 w 2401314"/>
              <a:gd name="connsiteY7" fmla="*/ 2555559 h 2559612"/>
              <a:gd name="connsiteX8" fmla="*/ 1077897 w 2401314"/>
              <a:gd name="connsiteY8" fmla="*/ 2546835 h 2559612"/>
              <a:gd name="connsiteX9" fmla="*/ 0 w 2401314"/>
              <a:gd name="connsiteY9" fmla="*/ 1352377 h 2559612"/>
              <a:gd name="connsiteX10" fmla="*/ 0 w 2401314"/>
              <a:gd name="connsiteY10" fmla="*/ 1250507 h 2559612"/>
              <a:gd name="connsiteX11" fmla="*/ 1200657 w 2401314"/>
              <a:gd name="connsiteY11" fmla="*/ 334 h 2559612"/>
              <a:gd name="connsiteX0" fmla="*/ 1200657 w 2401314"/>
              <a:gd name="connsiteY0" fmla="*/ 334 h 2559612"/>
              <a:gd name="connsiteX1" fmla="*/ 2401314 w 2401314"/>
              <a:gd name="connsiteY1" fmla="*/ 1200991 h 2559612"/>
              <a:gd name="connsiteX2" fmla="*/ 2401314 w 2401314"/>
              <a:gd name="connsiteY2" fmla="*/ 1308434 h 2559612"/>
              <a:gd name="connsiteX3" fmla="*/ 2401314 w 2401314"/>
              <a:gd name="connsiteY3" fmla="*/ 1352377 h 2559612"/>
              <a:gd name="connsiteX4" fmla="*/ 2401314 w 2401314"/>
              <a:gd name="connsiteY4" fmla="*/ 2553034 h 2559612"/>
              <a:gd name="connsiteX5" fmla="*/ 1391431 w 2401314"/>
              <a:gd name="connsiteY5" fmla="*/ 2559612 h 2559612"/>
              <a:gd name="connsiteX6" fmla="*/ 1124909 w 2401314"/>
              <a:gd name="connsiteY6" fmla="*/ 2553034 h 2559612"/>
              <a:gd name="connsiteX7" fmla="*/ 1194759 w 2401314"/>
              <a:gd name="connsiteY7" fmla="*/ 2555559 h 2559612"/>
              <a:gd name="connsiteX8" fmla="*/ 1077897 w 2401314"/>
              <a:gd name="connsiteY8" fmla="*/ 2546835 h 2559612"/>
              <a:gd name="connsiteX9" fmla="*/ 0 w 2401314"/>
              <a:gd name="connsiteY9" fmla="*/ 1325715 h 2559612"/>
              <a:gd name="connsiteX10" fmla="*/ 0 w 2401314"/>
              <a:gd name="connsiteY10" fmla="*/ 1250507 h 2559612"/>
              <a:gd name="connsiteX11" fmla="*/ 1200657 w 2401314"/>
              <a:gd name="connsiteY11" fmla="*/ 334 h 2559612"/>
              <a:gd name="connsiteX0" fmla="*/ 1200657 w 2401314"/>
              <a:gd name="connsiteY0" fmla="*/ 474 h 2559752"/>
              <a:gd name="connsiteX1" fmla="*/ 2401314 w 2401314"/>
              <a:gd name="connsiteY1" fmla="*/ 1201131 h 2559752"/>
              <a:gd name="connsiteX2" fmla="*/ 2401314 w 2401314"/>
              <a:gd name="connsiteY2" fmla="*/ 1308574 h 2559752"/>
              <a:gd name="connsiteX3" fmla="*/ 2401314 w 2401314"/>
              <a:gd name="connsiteY3" fmla="*/ 1352517 h 2559752"/>
              <a:gd name="connsiteX4" fmla="*/ 2401314 w 2401314"/>
              <a:gd name="connsiteY4" fmla="*/ 2553174 h 2559752"/>
              <a:gd name="connsiteX5" fmla="*/ 1391431 w 2401314"/>
              <a:gd name="connsiteY5" fmla="*/ 2559752 h 2559752"/>
              <a:gd name="connsiteX6" fmla="*/ 1124909 w 2401314"/>
              <a:gd name="connsiteY6" fmla="*/ 2553174 h 2559752"/>
              <a:gd name="connsiteX7" fmla="*/ 1194759 w 2401314"/>
              <a:gd name="connsiteY7" fmla="*/ 2555699 h 2559752"/>
              <a:gd name="connsiteX8" fmla="*/ 1077897 w 2401314"/>
              <a:gd name="connsiteY8" fmla="*/ 2546975 h 2559752"/>
              <a:gd name="connsiteX9" fmla="*/ 0 w 2401314"/>
              <a:gd name="connsiteY9" fmla="*/ 1325855 h 2559752"/>
              <a:gd name="connsiteX10" fmla="*/ 0 w 2401314"/>
              <a:gd name="connsiteY10" fmla="*/ 1315398 h 2559752"/>
              <a:gd name="connsiteX11" fmla="*/ 1200657 w 2401314"/>
              <a:gd name="connsiteY11" fmla="*/ 474 h 2559752"/>
              <a:gd name="connsiteX0" fmla="*/ 1200657 w 2401314"/>
              <a:gd name="connsiteY0" fmla="*/ 1 h 2559279"/>
              <a:gd name="connsiteX1" fmla="*/ 2401314 w 2401314"/>
              <a:gd name="connsiteY1" fmla="*/ 1200658 h 2559279"/>
              <a:gd name="connsiteX2" fmla="*/ 2401314 w 2401314"/>
              <a:gd name="connsiteY2" fmla="*/ 1308101 h 2559279"/>
              <a:gd name="connsiteX3" fmla="*/ 2401314 w 2401314"/>
              <a:gd name="connsiteY3" fmla="*/ 1352044 h 2559279"/>
              <a:gd name="connsiteX4" fmla="*/ 2401314 w 2401314"/>
              <a:gd name="connsiteY4" fmla="*/ 2552701 h 2559279"/>
              <a:gd name="connsiteX5" fmla="*/ 1391431 w 2401314"/>
              <a:gd name="connsiteY5" fmla="*/ 2559279 h 2559279"/>
              <a:gd name="connsiteX6" fmla="*/ 1124909 w 2401314"/>
              <a:gd name="connsiteY6" fmla="*/ 2552701 h 2559279"/>
              <a:gd name="connsiteX7" fmla="*/ 1194759 w 2401314"/>
              <a:gd name="connsiteY7" fmla="*/ 2555226 h 2559279"/>
              <a:gd name="connsiteX8" fmla="*/ 1077897 w 2401314"/>
              <a:gd name="connsiteY8" fmla="*/ 2546502 h 2559279"/>
              <a:gd name="connsiteX9" fmla="*/ 0 w 2401314"/>
              <a:gd name="connsiteY9" fmla="*/ 1325382 h 2559279"/>
              <a:gd name="connsiteX10" fmla="*/ 0 w 2401314"/>
              <a:gd name="connsiteY10" fmla="*/ 1314925 h 2559279"/>
              <a:gd name="connsiteX11" fmla="*/ 1200657 w 2401314"/>
              <a:gd name="connsiteY11" fmla="*/ 1 h 2559279"/>
              <a:gd name="connsiteX0" fmla="*/ 1200657 w 2401314"/>
              <a:gd name="connsiteY0" fmla="*/ 1 h 2559279"/>
              <a:gd name="connsiteX1" fmla="*/ 2401314 w 2401314"/>
              <a:gd name="connsiteY1" fmla="*/ 1200658 h 2559279"/>
              <a:gd name="connsiteX2" fmla="*/ 2401314 w 2401314"/>
              <a:gd name="connsiteY2" fmla="*/ 1308101 h 2559279"/>
              <a:gd name="connsiteX3" fmla="*/ 2401314 w 2401314"/>
              <a:gd name="connsiteY3" fmla="*/ 1352044 h 2559279"/>
              <a:gd name="connsiteX4" fmla="*/ 2401314 w 2401314"/>
              <a:gd name="connsiteY4" fmla="*/ 2552701 h 2559279"/>
              <a:gd name="connsiteX5" fmla="*/ 1391431 w 2401314"/>
              <a:gd name="connsiteY5" fmla="*/ 2559279 h 2559279"/>
              <a:gd name="connsiteX6" fmla="*/ 1124909 w 2401314"/>
              <a:gd name="connsiteY6" fmla="*/ 2552701 h 2559279"/>
              <a:gd name="connsiteX7" fmla="*/ 1194759 w 2401314"/>
              <a:gd name="connsiteY7" fmla="*/ 2555226 h 2559279"/>
              <a:gd name="connsiteX8" fmla="*/ 1077897 w 2401314"/>
              <a:gd name="connsiteY8" fmla="*/ 2546502 h 2559279"/>
              <a:gd name="connsiteX9" fmla="*/ 0 w 2401314"/>
              <a:gd name="connsiteY9" fmla="*/ 1325382 h 2559279"/>
              <a:gd name="connsiteX10" fmla="*/ 0 w 2401314"/>
              <a:gd name="connsiteY10" fmla="*/ 1314925 h 2559279"/>
              <a:gd name="connsiteX11" fmla="*/ 1200657 w 2401314"/>
              <a:gd name="connsiteY11" fmla="*/ 1 h 2559279"/>
              <a:gd name="connsiteX0" fmla="*/ 1200657 w 2401314"/>
              <a:gd name="connsiteY0" fmla="*/ 1 h 2559279"/>
              <a:gd name="connsiteX1" fmla="*/ 2401314 w 2401314"/>
              <a:gd name="connsiteY1" fmla="*/ 1200658 h 2559279"/>
              <a:gd name="connsiteX2" fmla="*/ 2401314 w 2401314"/>
              <a:gd name="connsiteY2" fmla="*/ 1308101 h 2559279"/>
              <a:gd name="connsiteX3" fmla="*/ 2401314 w 2401314"/>
              <a:gd name="connsiteY3" fmla="*/ 1352044 h 2559279"/>
              <a:gd name="connsiteX4" fmla="*/ 2401314 w 2401314"/>
              <a:gd name="connsiteY4" fmla="*/ 2552701 h 2559279"/>
              <a:gd name="connsiteX5" fmla="*/ 1391431 w 2401314"/>
              <a:gd name="connsiteY5" fmla="*/ 2559279 h 2559279"/>
              <a:gd name="connsiteX6" fmla="*/ 1124909 w 2401314"/>
              <a:gd name="connsiteY6" fmla="*/ 2552701 h 2559279"/>
              <a:gd name="connsiteX7" fmla="*/ 1194759 w 2401314"/>
              <a:gd name="connsiteY7" fmla="*/ 2555226 h 2559279"/>
              <a:gd name="connsiteX8" fmla="*/ 1077897 w 2401314"/>
              <a:gd name="connsiteY8" fmla="*/ 2546502 h 2559279"/>
              <a:gd name="connsiteX9" fmla="*/ 0 w 2401314"/>
              <a:gd name="connsiteY9" fmla="*/ 1325382 h 2559279"/>
              <a:gd name="connsiteX10" fmla="*/ 0 w 2401314"/>
              <a:gd name="connsiteY10" fmla="*/ 1314925 h 2559279"/>
              <a:gd name="connsiteX11" fmla="*/ 1200657 w 2401314"/>
              <a:gd name="connsiteY11" fmla="*/ 1 h 2559279"/>
              <a:gd name="connsiteX0" fmla="*/ 1200657 w 2401314"/>
              <a:gd name="connsiteY0" fmla="*/ 1 h 2559279"/>
              <a:gd name="connsiteX1" fmla="*/ 2401314 w 2401314"/>
              <a:gd name="connsiteY1" fmla="*/ 1200658 h 2559279"/>
              <a:gd name="connsiteX2" fmla="*/ 2401314 w 2401314"/>
              <a:gd name="connsiteY2" fmla="*/ 1308101 h 2559279"/>
              <a:gd name="connsiteX3" fmla="*/ 2401314 w 2401314"/>
              <a:gd name="connsiteY3" fmla="*/ 1352044 h 2559279"/>
              <a:gd name="connsiteX4" fmla="*/ 2401314 w 2401314"/>
              <a:gd name="connsiteY4" fmla="*/ 2552701 h 2559279"/>
              <a:gd name="connsiteX5" fmla="*/ 1391431 w 2401314"/>
              <a:gd name="connsiteY5" fmla="*/ 2559279 h 2559279"/>
              <a:gd name="connsiteX6" fmla="*/ 1124909 w 2401314"/>
              <a:gd name="connsiteY6" fmla="*/ 2552701 h 2559279"/>
              <a:gd name="connsiteX7" fmla="*/ 1194759 w 2401314"/>
              <a:gd name="connsiteY7" fmla="*/ 2555226 h 2559279"/>
              <a:gd name="connsiteX8" fmla="*/ 1077897 w 2401314"/>
              <a:gd name="connsiteY8" fmla="*/ 2546502 h 2559279"/>
              <a:gd name="connsiteX9" fmla="*/ 0 w 2401314"/>
              <a:gd name="connsiteY9" fmla="*/ 1325382 h 2559279"/>
              <a:gd name="connsiteX10" fmla="*/ 0 w 2401314"/>
              <a:gd name="connsiteY10" fmla="*/ 1314925 h 2559279"/>
              <a:gd name="connsiteX11" fmla="*/ 1200657 w 2401314"/>
              <a:gd name="connsiteY11" fmla="*/ 1 h 2559279"/>
              <a:gd name="connsiteX0" fmla="*/ 1205286 w 2405943"/>
              <a:gd name="connsiteY0" fmla="*/ 1 h 2559279"/>
              <a:gd name="connsiteX1" fmla="*/ 2405943 w 2405943"/>
              <a:gd name="connsiteY1" fmla="*/ 1200658 h 2559279"/>
              <a:gd name="connsiteX2" fmla="*/ 2405943 w 2405943"/>
              <a:gd name="connsiteY2" fmla="*/ 1308101 h 2559279"/>
              <a:gd name="connsiteX3" fmla="*/ 2405943 w 2405943"/>
              <a:gd name="connsiteY3" fmla="*/ 1352044 h 2559279"/>
              <a:gd name="connsiteX4" fmla="*/ 2405943 w 2405943"/>
              <a:gd name="connsiteY4" fmla="*/ 2552701 h 2559279"/>
              <a:gd name="connsiteX5" fmla="*/ 1396060 w 2405943"/>
              <a:gd name="connsiteY5" fmla="*/ 2559279 h 2559279"/>
              <a:gd name="connsiteX6" fmla="*/ 1129538 w 2405943"/>
              <a:gd name="connsiteY6" fmla="*/ 2552701 h 2559279"/>
              <a:gd name="connsiteX7" fmla="*/ 1199388 w 2405943"/>
              <a:gd name="connsiteY7" fmla="*/ 2555226 h 2559279"/>
              <a:gd name="connsiteX8" fmla="*/ 1082526 w 2405943"/>
              <a:gd name="connsiteY8" fmla="*/ 2546502 h 2559279"/>
              <a:gd name="connsiteX9" fmla="*/ 4629 w 2405943"/>
              <a:gd name="connsiteY9" fmla="*/ 1325382 h 2559279"/>
              <a:gd name="connsiteX10" fmla="*/ 4629 w 2405943"/>
              <a:gd name="connsiteY10" fmla="*/ 1314925 h 2559279"/>
              <a:gd name="connsiteX11" fmla="*/ 1205286 w 2405943"/>
              <a:gd name="connsiteY11" fmla="*/ 1 h 255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405943" h="2559279">
                <a:moveTo>
                  <a:pt x="1205286" y="1"/>
                </a:moveTo>
                <a:cubicBezTo>
                  <a:pt x="2105211" y="2"/>
                  <a:pt x="2405943" y="537553"/>
                  <a:pt x="2405943" y="1200658"/>
                </a:cubicBezTo>
                <a:lnTo>
                  <a:pt x="2405943" y="1308101"/>
                </a:lnTo>
                <a:lnTo>
                  <a:pt x="2405943" y="1352044"/>
                </a:lnTo>
                <a:lnTo>
                  <a:pt x="2405943" y="2552701"/>
                </a:lnTo>
                <a:lnTo>
                  <a:pt x="1396060" y="2559279"/>
                </a:lnTo>
                <a:lnTo>
                  <a:pt x="1129538" y="2552701"/>
                </a:lnTo>
                <a:lnTo>
                  <a:pt x="1199388" y="2555226"/>
                </a:lnTo>
                <a:lnTo>
                  <a:pt x="1082526" y="2546502"/>
                </a:lnTo>
                <a:cubicBezTo>
                  <a:pt x="477087" y="2485017"/>
                  <a:pt x="15046" y="2105967"/>
                  <a:pt x="4629" y="1325382"/>
                </a:cubicBezTo>
                <a:cubicBezTo>
                  <a:pt x="-5788" y="544797"/>
                  <a:pt x="4629" y="1318411"/>
                  <a:pt x="4629" y="1314925"/>
                </a:cubicBezTo>
                <a:cubicBezTo>
                  <a:pt x="4629" y="651820"/>
                  <a:pt x="305361" y="0"/>
                  <a:pt x="1205286" y="1"/>
                </a:cubicBez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 b="189"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x-none" dirty="0"/>
          </a:p>
        </p:txBody>
      </p:sp>
      <p:sp>
        <p:nvSpPr>
          <p:cNvPr id="12" name="Content Placeholder 41">
            <a:extLst>
              <a:ext uri="{FF2B5EF4-FFF2-40B4-BE49-F238E27FC236}">
                <a16:creationId xmlns:a16="http://schemas.microsoft.com/office/drawing/2014/main" id="{D32761CD-0994-004F-A017-06702F940214}"/>
              </a:ext>
            </a:extLst>
          </p:cNvPr>
          <p:cNvSpPr txBox="1">
            <a:spLocks/>
          </p:cNvSpPr>
          <p:nvPr/>
        </p:nvSpPr>
        <p:spPr>
          <a:xfrm>
            <a:off x="6590506" y="4086347"/>
            <a:ext cx="4317311" cy="2076823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en-US" dirty="0" err="1">
                <a:solidFill>
                  <a:schemeClr val="tx2"/>
                </a:solidFill>
              </a:rPr>
              <a:t>Subheader</a:t>
            </a:r>
            <a:r>
              <a:rPr lang="en-US" dirty="0">
                <a:solidFill>
                  <a:schemeClr val="tx2"/>
                </a:solidFill>
              </a:rPr>
              <a:t> (16pt)</a:t>
            </a:r>
          </a:p>
          <a:p>
            <a:pPr marL="0" indent="0"/>
            <a:endParaRPr lang="en-US" sz="400" dirty="0"/>
          </a:p>
          <a:p>
            <a:pPr marL="0" indent="0"/>
            <a:r>
              <a:rPr lang="en-US" dirty="0"/>
              <a:t>This is Body Copy (16pt). On </a:t>
            </a:r>
            <a:r>
              <a:rPr lang="en-US" dirty="0" err="1"/>
              <a:t>necti</a:t>
            </a:r>
            <a:r>
              <a:rPr lang="en-US" dirty="0"/>
              <a:t> </a:t>
            </a:r>
            <a:r>
              <a:rPr lang="en-US" dirty="0" err="1"/>
              <a:t>iumendella</a:t>
            </a:r>
            <a:r>
              <a:rPr lang="en-US" dirty="0"/>
              <a:t> nus il </a:t>
            </a:r>
            <a:r>
              <a:rPr lang="en-US" dirty="0" err="1"/>
              <a:t>eatio</a:t>
            </a:r>
            <a:r>
              <a:rPr lang="en-US" dirty="0"/>
              <a:t> </a:t>
            </a:r>
            <a:r>
              <a:rPr lang="en-US" dirty="0" err="1"/>
              <a:t>consequo</a:t>
            </a:r>
            <a:r>
              <a:rPr lang="en-US" dirty="0"/>
              <a:t> </a:t>
            </a:r>
            <a:r>
              <a:rPr lang="en-US" dirty="0" err="1"/>
              <a:t>bea</a:t>
            </a:r>
            <a:r>
              <a:rPr lang="en-US" dirty="0"/>
              <a:t> et </a:t>
            </a:r>
            <a:r>
              <a:rPr lang="en-US" dirty="0" err="1"/>
              <a:t>harit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laccuptia</a:t>
            </a:r>
            <a:r>
              <a:rPr lang="en-US" dirty="0"/>
              <a:t> </a:t>
            </a:r>
            <a:r>
              <a:rPr lang="en-US" dirty="0" err="1"/>
              <a:t>volo</a:t>
            </a:r>
            <a:r>
              <a:rPr lang="en-US" dirty="0"/>
              <a:t> is </a:t>
            </a:r>
            <a:r>
              <a:rPr lang="en-US" dirty="0" err="1"/>
              <a:t>moditius</a:t>
            </a:r>
            <a:r>
              <a:rPr lang="en-US" dirty="0"/>
              <a:t> et </a:t>
            </a:r>
            <a:r>
              <a:rPr lang="en-US" dirty="0" err="1"/>
              <a:t>ium</a:t>
            </a:r>
            <a:r>
              <a:rPr lang="en-US" dirty="0"/>
              <a:t> </a:t>
            </a:r>
            <a:r>
              <a:rPr lang="en-US" dirty="0" err="1"/>
              <a:t>ni</a:t>
            </a:r>
            <a:r>
              <a:rPr lang="en-US" dirty="0"/>
              <a:t> abo. Nam, </a:t>
            </a:r>
            <a:r>
              <a:rPr lang="en-US" dirty="0" err="1"/>
              <a:t>tectem</a:t>
            </a:r>
            <a:r>
              <a:rPr lang="en-US" dirty="0"/>
              <a:t> </a:t>
            </a:r>
            <a:r>
              <a:rPr lang="en-US" dirty="0" err="1"/>
              <a:t>volore</a:t>
            </a:r>
            <a:r>
              <a:rPr lang="en-US" dirty="0"/>
              <a:t> </a:t>
            </a:r>
            <a:r>
              <a:rPr lang="en-US" dirty="0" err="1"/>
              <a:t>dion</a:t>
            </a:r>
            <a:r>
              <a:rPr lang="en-US" dirty="0"/>
              <a:t> </a:t>
            </a:r>
            <a:r>
              <a:rPr lang="en-US" dirty="0" err="1"/>
              <a:t>nobit</a:t>
            </a:r>
            <a:r>
              <a:rPr lang="en-US" dirty="0"/>
              <a:t> </a:t>
            </a:r>
            <a:r>
              <a:rPr lang="en-US" dirty="0" err="1"/>
              <a:t>adiam</a:t>
            </a:r>
            <a:r>
              <a:rPr lang="en-US" dirty="0"/>
              <a:t> </a:t>
            </a:r>
            <a:r>
              <a:rPr lang="en-US" dirty="0" err="1"/>
              <a:t>ditio</a:t>
            </a:r>
            <a:r>
              <a:rPr lang="en-US" dirty="0"/>
              <a:t>. </a:t>
            </a:r>
            <a:r>
              <a:rPr lang="en-US" dirty="0" err="1"/>
              <a:t>Volecupta</a:t>
            </a:r>
            <a:r>
              <a:rPr lang="en-US" dirty="0"/>
              <a:t> </a:t>
            </a:r>
            <a:r>
              <a:rPr lang="en-US" dirty="0" err="1"/>
              <a:t>doluptae</a:t>
            </a:r>
            <a:r>
              <a:rPr lang="en-US" dirty="0"/>
              <a:t> </a:t>
            </a:r>
            <a:r>
              <a:rPr lang="en-US" dirty="0" err="1"/>
              <a:t>volenduciis</a:t>
            </a:r>
            <a:r>
              <a:rPr lang="en-US" dirty="0"/>
              <a:t> </a:t>
            </a:r>
            <a:r>
              <a:rPr lang="en-US" dirty="0" err="1"/>
              <a:t>aborpor</a:t>
            </a:r>
            <a:r>
              <a:rPr lang="en-US" dirty="0"/>
              <a:t> </a:t>
            </a:r>
            <a:r>
              <a:rPr lang="en-US" dirty="0" err="1"/>
              <a:t>porporiatate</a:t>
            </a:r>
            <a:r>
              <a:rPr lang="en-US" dirty="0"/>
              <a:t> ide </a:t>
            </a:r>
            <a:r>
              <a:rPr lang="en-US" dirty="0" err="1"/>
              <a:t>peristi</a:t>
            </a:r>
            <a:r>
              <a:rPr lang="en-US" dirty="0"/>
              <a:t> </a:t>
            </a:r>
            <a:r>
              <a:rPr lang="en-US" dirty="0" err="1"/>
              <a:t>onsequam</a:t>
            </a:r>
            <a:r>
              <a:rPr lang="en-US" dirty="0"/>
              <a:t>.</a:t>
            </a:r>
          </a:p>
          <a:p>
            <a:endParaRPr lang="x-none" dirty="0"/>
          </a:p>
        </p:txBody>
      </p:sp>
      <p:sp>
        <p:nvSpPr>
          <p:cNvPr id="15" name="Text Placeholder 42">
            <a:extLst>
              <a:ext uri="{FF2B5EF4-FFF2-40B4-BE49-F238E27FC236}">
                <a16:creationId xmlns:a16="http://schemas.microsoft.com/office/drawing/2014/main" id="{68E7D74A-A421-F544-887F-740AA83E35AF}"/>
              </a:ext>
            </a:extLst>
          </p:cNvPr>
          <p:cNvSpPr txBox="1">
            <a:spLocks/>
          </p:cNvSpPr>
          <p:nvPr/>
        </p:nvSpPr>
        <p:spPr>
          <a:xfrm>
            <a:off x="593725" y="558800"/>
            <a:ext cx="4524375" cy="520700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2400" kern="1200">
                <a:solidFill>
                  <a:srgbClr val="0F3699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>
                <a:solidFill>
                  <a:schemeClr val="tx2"/>
                </a:solidFill>
              </a:rPr>
              <a:t>Page title (28pt)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16" name="Text Placeholder 43">
            <a:extLst>
              <a:ext uri="{FF2B5EF4-FFF2-40B4-BE49-F238E27FC236}">
                <a16:creationId xmlns:a16="http://schemas.microsoft.com/office/drawing/2014/main" id="{76FB9754-640D-484B-A915-F0E4E5226D9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93081" y="1087404"/>
            <a:ext cx="4524375" cy="520700"/>
          </a:xfrm>
        </p:spPr>
        <p:txBody>
          <a:bodyPr/>
          <a:lstStyle/>
          <a:p>
            <a:r>
              <a:rPr lang="en-US" dirty="0"/>
              <a:t>Page subtitle (20pt)</a:t>
            </a:r>
          </a:p>
        </p:txBody>
      </p:sp>
    </p:spTree>
    <p:extLst>
      <p:ext uri="{BB962C8B-B14F-4D97-AF65-F5344CB8AC3E}">
        <p14:creationId xmlns:p14="http://schemas.microsoft.com/office/powerpoint/2010/main" val="12622151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40B824A7-F150-6A4C-A2D6-82B4ADEF142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sz="3200" dirty="0">
                <a:solidFill>
                  <a:schemeClr val="bg1"/>
                </a:solidFill>
              </a:rPr>
              <a:t>Page title (32pt)</a:t>
            </a:r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id="{B1C4AD24-4A42-8344-ABDA-F02E42F41AA4}"/>
              </a:ext>
            </a:extLst>
          </p:cNvPr>
          <p:cNvSpPr/>
          <p:nvPr/>
        </p:nvSpPr>
        <p:spPr>
          <a:xfrm>
            <a:off x="5951622" y="615082"/>
            <a:ext cx="5524964" cy="5628730"/>
          </a:xfrm>
          <a:custGeom>
            <a:avLst/>
            <a:gdLst>
              <a:gd name="connsiteX0" fmla="*/ 1200657 w 2401314"/>
              <a:gd name="connsiteY0" fmla="*/ 0 h 2552700"/>
              <a:gd name="connsiteX1" fmla="*/ 2401314 w 2401314"/>
              <a:gd name="connsiteY1" fmla="*/ 1200657 h 2552700"/>
              <a:gd name="connsiteX2" fmla="*/ 2401314 w 2401314"/>
              <a:gd name="connsiteY2" fmla="*/ 1308100 h 2552700"/>
              <a:gd name="connsiteX3" fmla="*/ 2401314 w 2401314"/>
              <a:gd name="connsiteY3" fmla="*/ 1352043 h 2552700"/>
              <a:gd name="connsiteX4" fmla="*/ 2401314 w 2401314"/>
              <a:gd name="connsiteY4" fmla="*/ 2552700 h 2552700"/>
              <a:gd name="connsiteX5" fmla="*/ 1200657 w 2401314"/>
              <a:gd name="connsiteY5" fmla="*/ 2552700 h 2552700"/>
              <a:gd name="connsiteX6" fmla="*/ 1124909 w 2401314"/>
              <a:gd name="connsiteY6" fmla="*/ 2552700 h 2552700"/>
              <a:gd name="connsiteX7" fmla="*/ 1124909 w 2401314"/>
              <a:gd name="connsiteY7" fmla="*/ 2548875 h 2552700"/>
              <a:gd name="connsiteX8" fmla="*/ 1077897 w 2401314"/>
              <a:gd name="connsiteY8" fmla="*/ 2546501 h 2552700"/>
              <a:gd name="connsiteX9" fmla="*/ 0 w 2401314"/>
              <a:gd name="connsiteY9" fmla="*/ 1352043 h 2552700"/>
              <a:gd name="connsiteX10" fmla="*/ 0 w 2401314"/>
              <a:gd name="connsiteY10" fmla="*/ 1200657 h 2552700"/>
              <a:gd name="connsiteX11" fmla="*/ 1200657 w 2401314"/>
              <a:gd name="connsiteY11" fmla="*/ 0 h 2552700"/>
              <a:gd name="connsiteX0" fmla="*/ 1200657 w 2401314"/>
              <a:gd name="connsiteY0" fmla="*/ 59 h 2552759"/>
              <a:gd name="connsiteX1" fmla="*/ 2401314 w 2401314"/>
              <a:gd name="connsiteY1" fmla="*/ 1200716 h 2552759"/>
              <a:gd name="connsiteX2" fmla="*/ 2401314 w 2401314"/>
              <a:gd name="connsiteY2" fmla="*/ 1308159 h 2552759"/>
              <a:gd name="connsiteX3" fmla="*/ 2401314 w 2401314"/>
              <a:gd name="connsiteY3" fmla="*/ 1352102 h 2552759"/>
              <a:gd name="connsiteX4" fmla="*/ 2401314 w 2401314"/>
              <a:gd name="connsiteY4" fmla="*/ 2552759 h 2552759"/>
              <a:gd name="connsiteX5" fmla="*/ 1200657 w 2401314"/>
              <a:gd name="connsiteY5" fmla="*/ 2552759 h 2552759"/>
              <a:gd name="connsiteX6" fmla="*/ 1124909 w 2401314"/>
              <a:gd name="connsiteY6" fmla="*/ 2552759 h 2552759"/>
              <a:gd name="connsiteX7" fmla="*/ 1124909 w 2401314"/>
              <a:gd name="connsiteY7" fmla="*/ 2548934 h 2552759"/>
              <a:gd name="connsiteX8" fmla="*/ 1077897 w 2401314"/>
              <a:gd name="connsiteY8" fmla="*/ 2546560 h 2552759"/>
              <a:gd name="connsiteX9" fmla="*/ 0 w 2401314"/>
              <a:gd name="connsiteY9" fmla="*/ 1352102 h 2552759"/>
              <a:gd name="connsiteX10" fmla="*/ 0 w 2401314"/>
              <a:gd name="connsiteY10" fmla="*/ 1200716 h 2552759"/>
              <a:gd name="connsiteX11" fmla="*/ 1200657 w 2401314"/>
              <a:gd name="connsiteY11" fmla="*/ 59 h 2552759"/>
              <a:gd name="connsiteX0" fmla="*/ 1200657 w 2401314"/>
              <a:gd name="connsiteY0" fmla="*/ 59 h 2559337"/>
              <a:gd name="connsiteX1" fmla="*/ 2401314 w 2401314"/>
              <a:gd name="connsiteY1" fmla="*/ 1200716 h 2559337"/>
              <a:gd name="connsiteX2" fmla="*/ 2401314 w 2401314"/>
              <a:gd name="connsiteY2" fmla="*/ 1308159 h 2559337"/>
              <a:gd name="connsiteX3" fmla="*/ 2401314 w 2401314"/>
              <a:gd name="connsiteY3" fmla="*/ 1352102 h 2559337"/>
              <a:gd name="connsiteX4" fmla="*/ 2401314 w 2401314"/>
              <a:gd name="connsiteY4" fmla="*/ 2552759 h 2559337"/>
              <a:gd name="connsiteX5" fmla="*/ 1391431 w 2401314"/>
              <a:gd name="connsiteY5" fmla="*/ 2559337 h 2559337"/>
              <a:gd name="connsiteX6" fmla="*/ 1124909 w 2401314"/>
              <a:gd name="connsiteY6" fmla="*/ 2552759 h 2559337"/>
              <a:gd name="connsiteX7" fmla="*/ 1124909 w 2401314"/>
              <a:gd name="connsiteY7" fmla="*/ 2548934 h 2559337"/>
              <a:gd name="connsiteX8" fmla="*/ 1077897 w 2401314"/>
              <a:gd name="connsiteY8" fmla="*/ 2546560 h 2559337"/>
              <a:gd name="connsiteX9" fmla="*/ 0 w 2401314"/>
              <a:gd name="connsiteY9" fmla="*/ 1352102 h 2559337"/>
              <a:gd name="connsiteX10" fmla="*/ 0 w 2401314"/>
              <a:gd name="connsiteY10" fmla="*/ 1200716 h 2559337"/>
              <a:gd name="connsiteX11" fmla="*/ 1200657 w 2401314"/>
              <a:gd name="connsiteY11" fmla="*/ 59 h 2559337"/>
              <a:gd name="connsiteX0" fmla="*/ 1200657 w 2401314"/>
              <a:gd name="connsiteY0" fmla="*/ 59 h 2559337"/>
              <a:gd name="connsiteX1" fmla="*/ 2401314 w 2401314"/>
              <a:gd name="connsiteY1" fmla="*/ 1200716 h 2559337"/>
              <a:gd name="connsiteX2" fmla="*/ 2401314 w 2401314"/>
              <a:gd name="connsiteY2" fmla="*/ 1308159 h 2559337"/>
              <a:gd name="connsiteX3" fmla="*/ 2401314 w 2401314"/>
              <a:gd name="connsiteY3" fmla="*/ 1352102 h 2559337"/>
              <a:gd name="connsiteX4" fmla="*/ 2401314 w 2401314"/>
              <a:gd name="connsiteY4" fmla="*/ 2552759 h 2559337"/>
              <a:gd name="connsiteX5" fmla="*/ 1391431 w 2401314"/>
              <a:gd name="connsiteY5" fmla="*/ 2559337 h 2559337"/>
              <a:gd name="connsiteX6" fmla="*/ 1124909 w 2401314"/>
              <a:gd name="connsiteY6" fmla="*/ 2552759 h 2559337"/>
              <a:gd name="connsiteX7" fmla="*/ 1194759 w 2401314"/>
              <a:gd name="connsiteY7" fmla="*/ 2555284 h 2559337"/>
              <a:gd name="connsiteX8" fmla="*/ 1077897 w 2401314"/>
              <a:gd name="connsiteY8" fmla="*/ 2546560 h 2559337"/>
              <a:gd name="connsiteX9" fmla="*/ 0 w 2401314"/>
              <a:gd name="connsiteY9" fmla="*/ 1352102 h 2559337"/>
              <a:gd name="connsiteX10" fmla="*/ 0 w 2401314"/>
              <a:gd name="connsiteY10" fmla="*/ 1200716 h 2559337"/>
              <a:gd name="connsiteX11" fmla="*/ 1200657 w 2401314"/>
              <a:gd name="connsiteY11" fmla="*/ 59 h 2559337"/>
              <a:gd name="connsiteX0" fmla="*/ 1200657 w 2401314"/>
              <a:gd name="connsiteY0" fmla="*/ 92 h 2559370"/>
              <a:gd name="connsiteX1" fmla="*/ 2401314 w 2401314"/>
              <a:gd name="connsiteY1" fmla="*/ 1200749 h 2559370"/>
              <a:gd name="connsiteX2" fmla="*/ 2401314 w 2401314"/>
              <a:gd name="connsiteY2" fmla="*/ 1308192 h 2559370"/>
              <a:gd name="connsiteX3" fmla="*/ 2401314 w 2401314"/>
              <a:gd name="connsiteY3" fmla="*/ 1352135 h 2559370"/>
              <a:gd name="connsiteX4" fmla="*/ 2401314 w 2401314"/>
              <a:gd name="connsiteY4" fmla="*/ 2552792 h 2559370"/>
              <a:gd name="connsiteX5" fmla="*/ 1391431 w 2401314"/>
              <a:gd name="connsiteY5" fmla="*/ 2559370 h 2559370"/>
              <a:gd name="connsiteX6" fmla="*/ 1124909 w 2401314"/>
              <a:gd name="connsiteY6" fmla="*/ 2552792 h 2559370"/>
              <a:gd name="connsiteX7" fmla="*/ 1194759 w 2401314"/>
              <a:gd name="connsiteY7" fmla="*/ 2555317 h 2559370"/>
              <a:gd name="connsiteX8" fmla="*/ 1077897 w 2401314"/>
              <a:gd name="connsiteY8" fmla="*/ 2546593 h 2559370"/>
              <a:gd name="connsiteX9" fmla="*/ 0 w 2401314"/>
              <a:gd name="connsiteY9" fmla="*/ 1352135 h 2559370"/>
              <a:gd name="connsiteX10" fmla="*/ 0 w 2401314"/>
              <a:gd name="connsiteY10" fmla="*/ 1250265 h 2559370"/>
              <a:gd name="connsiteX11" fmla="*/ 1200657 w 2401314"/>
              <a:gd name="connsiteY11" fmla="*/ 92 h 2559370"/>
              <a:gd name="connsiteX0" fmla="*/ 1200657 w 2401314"/>
              <a:gd name="connsiteY0" fmla="*/ 949 h 2560227"/>
              <a:gd name="connsiteX1" fmla="*/ 2401314 w 2401314"/>
              <a:gd name="connsiteY1" fmla="*/ 1201606 h 2560227"/>
              <a:gd name="connsiteX2" fmla="*/ 2401314 w 2401314"/>
              <a:gd name="connsiteY2" fmla="*/ 1309049 h 2560227"/>
              <a:gd name="connsiteX3" fmla="*/ 2401314 w 2401314"/>
              <a:gd name="connsiteY3" fmla="*/ 1352992 h 2560227"/>
              <a:gd name="connsiteX4" fmla="*/ 2401314 w 2401314"/>
              <a:gd name="connsiteY4" fmla="*/ 2553649 h 2560227"/>
              <a:gd name="connsiteX5" fmla="*/ 1391431 w 2401314"/>
              <a:gd name="connsiteY5" fmla="*/ 2560227 h 2560227"/>
              <a:gd name="connsiteX6" fmla="*/ 1124909 w 2401314"/>
              <a:gd name="connsiteY6" fmla="*/ 2553649 h 2560227"/>
              <a:gd name="connsiteX7" fmla="*/ 1194759 w 2401314"/>
              <a:gd name="connsiteY7" fmla="*/ 2556174 h 2560227"/>
              <a:gd name="connsiteX8" fmla="*/ 1077897 w 2401314"/>
              <a:gd name="connsiteY8" fmla="*/ 2547450 h 2560227"/>
              <a:gd name="connsiteX9" fmla="*/ 0 w 2401314"/>
              <a:gd name="connsiteY9" fmla="*/ 1352992 h 2560227"/>
              <a:gd name="connsiteX10" fmla="*/ 0 w 2401314"/>
              <a:gd name="connsiteY10" fmla="*/ 1251122 h 2560227"/>
              <a:gd name="connsiteX11" fmla="*/ 1200657 w 2401314"/>
              <a:gd name="connsiteY11" fmla="*/ 949 h 2560227"/>
              <a:gd name="connsiteX0" fmla="*/ 1200657 w 2401314"/>
              <a:gd name="connsiteY0" fmla="*/ 3884 h 2563162"/>
              <a:gd name="connsiteX1" fmla="*/ 2401314 w 2401314"/>
              <a:gd name="connsiteY1" fmla="*/ 1204541 h 2563162"/>
              <a:gd name="connsiteX2" fmla="*/ 2401314 w 2401314"/>
              <a:gd name="connsiteY2" fmla="*/ 1311984 h 2563162"/>
              <a:gd name="connsiteX3" fmla="*/ 2401314 w 2401314"/>
              <a:gd name="connsiteY3" fmla="*/ 1355927 h 2563162"/>
              <a:gd name="connsiteX4" fmla="*/ 2401314 w 2401314"/>
              <a:gd name="connsiteY4" fmla="*/ 2556584 h 2563162"/>
              <a:gd name="connsiteX5" fmla="*/ 1391431 w 2401314"/>
              <a:gd name="connsiteY5" fmla="*/ 2563162 h 2563162"/>
              <a:gd name="connsiteX6" fmla="*/ 1124909 w 2401314"/>
              <a:gd name="connsiteY6" fmla="*/ 2556584 h 2563162"/>
              <a:gd name="connsiteX7" fmla="*/ 1194759 w 2401314"/>
              <a:gd name="connsiteY7" fmla="*/ 2559109 h 2563162"/>
              <a:gd name="connsiteX8" fmla="*/ 1077897 w 2401314"/>
              <a:gd name="connsiteY8" fmla="*/ 2550385 h 2563162"/>
              <a:gd name="connsiteX9" fmla="*/ 0 w 2401314"/>
              <a:gd name="connsiteY9" fmla="*/ 1355927 h 2563162"/>
              <a:gd name="connsiteX10" fmla="*/ 0 w 2401314"/>
              <a:gd name="connsiteY10" fmla="*/ 1254057 h 2563162"/>
              <a:gd name="connsiteX11" fmla="*/ 1200657 w 2401314"/>
              <a:gd name="connsiteY11" fmla="*/ 3884 h 2563162"/>
              <a:gd name="connsiteX0" fmla="*/ 1200657 w 2401314"/>
              <a:gd name="connsiteY0" fmla="*/ 334 h 2559612"/>
              <a:gd name="connsiteX1" fmla="*/ 2401314 w 2401314"/>
              <a:gd name="connsiteY1" fmla="*/ 1200991 h 2559612"/>
              <a:gd name="connsiteX2" fmla="*/ 2401314 w 2401314"/>
              <a:gd name="connsiteY2" fmla="*/ 1308434 h 2559612"/>
              <a:gd name="connsiteX3" fmla="*/ 2401314 w 2401314"/>
              <a:gd name="connsiteY3" fmla="*/ 1352377 h 2559612"/>
              <a:gd name="connsiteX4" fmla="*/ 2401314 w 2401314"/>
              <a:gd name="connsiteY4" fmla="*/ 2553034 h 2559612"/>
              <a:gd name="connsiteX5" fmla="*/ 1391431 w 2401314"/>
              <a:gd name="connsiteY5" fmla="*/ 2559612 h 2559612"/>
              <a:gd name="connsiteX6" fmla="*/ 1124909 w 2401314"/>
              <a:gd name="connsiteY6" fmla="*/ 2553034 h 2559612"/>
              <a:gd name="connsiteX7" fmla="*/ 1194759 w 2401314"/>
              <a:gd name="connsiteY7" fmla="*/ 2555559 h 2559612"/>
              <a:gd name="connsiteX8" fmla="*/ 1077897 w 2401314"/>
              <a:gd name="connsiteY8" fmla="*/ 2546835 h 2559612"/>
              <a:gd name="connsiteX9" fmla="*/ 0 w 2401314"/>
              <a:gd name="connsiteY9" fmla="*/ 1352377 h 2559612"/>
              <a:gd name="connsiteX10" fmla="*/ 0 w 2401314"/>
              <a:gd name="connsiteY10" fmla="*/ 1250507 h 2559612"/>
              <a:gd name="connsiteX11" fmla="*/ 1200657 w 2401314"/>
              <a:gd name="connsiteY11" fmla="*/ 334 h 2559612"/>
              <a:gd name="connsiteX0" fmla="*/ 1200657 w 2401314"/>
              <a:gd name="connsiteY0" fmla="*/ 334 h 2559612"/>
              <a:gd name="connsiteX1" fmla="*/ 2401314 w 2401314"/>
              <a:gd name="connsiteY1" fmla="*/ 1200991 h 2559612"/>
              <a:gd name="connsiteX2" fmla="*/ 2401314 w 2401314"/>
              <a:gd name="connsiteY2" fmla="*/ 1308434 h 2559612"/>
              <a:gd name="connsiteX3" fmla="*/ 2401314 w 2401314"/>
              <a:gd name="connsiteY3" fmla="*/ 1352377 h 2559612"/>
              <a:gd name="connsiteX4" fmla="*/ 2401314 w 2401314"/>
              <a:gd name="connsiteY4" fmla="*/ 2553034 h 2559612"/>
              <a:gd name="connsiteX5" fmla="*/ 1391431 w 2401314"/>
              <a:gd name="connsiteY5" fmla="*/ 2559612 h 2559612"/>
              <a:gd name="connsiteX6" fmla="*/ 1124909 w 2401314"/>
              <a:gd name="connsiteY6" fmla="*/ 2553034 h 2559612"/>
              <a:gd name="connsiteX7" fmla="*/ 1194759 w 2401314"/>
              <a:gd name="connsiteY7" fmla="*/ 2555559 h 2559612"/>
              <a:gd name="connsiteX8" fmla="*/ 1077897 w 2401314"/>
              <a:gd name="connsiteY8" fmla="*/ 2546835 h 2559612"/>
              <a:gd name="connsiteX9" fmla="*/ 0 w 2401314"/>
              <a:gd name="connsiteY9" fmla="*/ 1325715 h 2559612"/>
              <a:gd name="connsiteX10" fmla="*/ 0 w 2401314"/>
              <a:gd name="connsiteY10" fmla="*/ 1250507 h 2559612"/>
              <a:gd name="connsiteX11" fmla="*/ 1200657 w 2401314"/>
              <a:gd name="connsiteY11" fmla="*/ 334 h 2559612"/>
              <a:gd name="connsiteX0" fmla="*/ 1200657 w 2401314"/>
              <a:gd name="connsiteY0" fmla="*/ 474 h 2559752"/>
              <a:gd name="connsiteX1" fmla="*/ 2401314 w 2401314"/>
              <a:gd name="connsiteY1" fmla="*/ 1201131 h 2559752"/>
              <a:gd name="connsiteX2" fmla="*/ 2401314 w 2401314"/>
              <a:gd name="connsiteY2" fmla="*/ 1308574 h 2559752"/>
              <a:gd name="connsiteX3" fmla="*/ 2401314 w 2401314"/>
              <a:gd name="connsiteY3" fmla="*/ 1352517 h 2559752"/>
              <a:gd name="connsiteX4" fmla="*/ 2401314 w 2401314"/>
              <a:gd name="connsiteY4" fmla="*/ 2553174 h 2559752"/>
              <a:gd name="connsiteX5" fmla="*/ 1391431 w 2401314"/>
              <a:gd name="connsiteY5" fmla="*/ 2559752 h 2559752"/>
              <a:gd name="connsiteX6" fmla="*/ 1124909 w 2401314"/>
              <a:gd name="connsiteY6" fmla="*/ 2553174 h 2559752"/>
              <a:gd name="connsiteX7" fmla="*/ 1194759 w 2401314"/>
              <a:gd name="connsiteY7" fmla="*/ 2555699 h 2559752"/>
              <a:gd name="connsiteX8" fmla="*/ 1077897 w 2401314"/>
              <a:gd name="connsiteY8" fmla="*/ 2546975 h 2559752"/>
              <a:gd name="connsiteX9" fmla="*/ 0 w 2401314"/>
              <a:gd name="connsiteY9" fmla="*/ 1325855 h 2559752"/>
              <a:gd name="connsiteX10" fmla="*/ 0 w 2401314"/>
              <a:gd name="connsiteY10" fmla="*/ 1315398 h 2559752"/>
              <a:gd name="connsiteX11" fmla="*/ 1200657 w 2401314"/>
              <a:gd name="connsiteY11" fmla="*/ 474 h 2559752"/>
              <a:gd name="connsiteX0" fmla="*/ 1200657 w 2401314"/>
              <a:gd name="connsiteY0" fmla="*/ 1 h 2559279"/>
              <a:gd name="connsiteX1" fmla="*/ 2401314 w 2401314"/>
              <a:gd name="connsiteY1" fmla="*/ 1200658 h 2559279"/>
              <a:gd name="connsiteX2" fmla="*/ 2401314 w 2401314"/>
              <a:gd name="connsiteY2" fmla="*/ 1308101 h 2559279"/>
              <a:gd name="connsiteX3" fmla="*/ 2401314 w 2401314"/>
              <a:gd name="connsiteY3" fmla="*/ 1352044 h 2559279"/>
              <a:gd name="connsiteX4" fmla="*/ 2401314 w 2401314"/>
              <a:gd name="connsiteY4" fmla="*/ 2552701 h 2559279"/>
              <a:gd name="connsiteX5" fmla="*/ 1391431 w 2401314"/>
              <a:gd name="connsiteY5" fmla="*/ 2559279 h 2559279"/>
              <a:gd name="connsiteX6" fmla="*/ 1124909 w 2401314"/>
              <a:gd name="connsiteY6" fmla="*/ 2552701 h 2559279"/>
              <a:gd name="connsiteX7" fmla="*/ 1194759 w 2401314"/>
              <a:gd name="connsiteY7" fmla="*/ 2555226 h 2559279"/>
              <a:gd name="connsiteX8" fmla="*/ 1077897 w 2401314"/>
              <a:gd name="connsiteY8" fmla="*/ 2546502 h 2559279"/>
              <a:gd name="connsiteX9" fmla="*/ 0 w 2401314"/>
              <a:gd name="connsiteY9" fmla="*/ 1325382 h 2559279"/>
              <a:gd name="connsiteX10" fmla="*/ 0 w 2401314"/>
              <a:gd name="connsiteY10" fmla="*/ 1314925 h 2559279"/>
              <a:gd name="connsiteX11" fmla="*/ 1200657 w 2401314"/>
              <a:gd name="connsiteY11" fmla="*/ 1 h 2559279"/>
              <a:gd name="connsiteX0" fmla="*/ 1200657 w 2401314"/>
              <a:gd name="connsiteY0" fmla="*/ 1 h 2559279"/>
              <a:gd name="connsiteX1" fmla="*/ 2401314 w 2401314"/>
              <a:gd name="connsiteY1" fmla="*/ 1200658 h 2559279"/>
              <a:gd name="connsiteX2" fmla="*/ 2401314 w 2401314"/>
              <a:gd name="connsiteY2" fmla="*/ 1308101 h 2559279"/>
              <a:gd name="connsiteX3" fmla="*/ 2401314 w 2401314"/>
              <a:gd name="connsiteY3" fmla="*/ 1352044 h 2559279"/>
              <a:gd name="connsiteX4" fmla="*/ 2401314 w 2401314"/>
              <a:gd name="connsiteY4" fmla="*/ 2552701 h 2559279"/>
              <a:gd name="connsiteX5" fmla="*/ 1391431 w 2401314"/>
              <a:gd name="connsiteY5" fmla="*/ 2559279 h 2559279"/>
              <a:gd name="connsiteX6" fmla="*/ 1124909 w 2401314"/>
              <a:gd name="connsiteY6" fmla="*/ 2552701 h 2559279"/>
              <a:gd name="connsiteX7" fmla="*/ 1194759 w 2401314"/>
              <a:gd name="connsiteY7" fmla="*/ 2555226 h 2559279"/>
              <a:gd name="connsiteX8" fmla="*/ 1077897 w 2401314"/>
              <a:gd name="connsiteY8" fmla="*/ 2546502 h 2559279"/>
              <a:gd name="connsiteX9" fmla="*/ 0 w 2401314"/>
              <a:gd name="connsiteY9" fmla="*/ 1325382 h 2559279"/>
              <a:gd name="connsiteX10" fmla="*/ 0 w 2401314"/>
              <a:gd name="connsiteY10" fmla="*/ 1314925 h 2559279"/>
              <a:gd name="connsiteX11" fmla="*/ 1200657 w 2401314"/>
              <a:gd name="connsiteY11" fmla="*/ 1 h 2559279"/>
              <a:gd name="connsiteX0" fmla="*/ 1200657 w 2401314"/>
              <a:gd name="connsiteY0" fmla="*/ 1 h 2559279"/>
              <a:gd name="connsiteX1" fmla="*/ 2401314 w 2401314"/>
              <a:gd name="connsiteY1" fmla="*/ 1200658 h 2559279"/>
              <a:gd name="connsiteX2" fmla="*/ 2401314 w 2401314"/>
              <a:gd name="connsiteY2" fmla="*/ 1308101 h 2559279"/>
              <a:gd name="connsiteX3" fmla="*/ 2401314 w 2401314"/>
              <a:gd name="connsiteY3" fmla="*/ 1352044 h 2559279"/>
              <a:gd name="connsiteX4" fmla="*/ 2401314 w 2401314"/>
              <a:gd name="connsiteY4" fmla="*/ 2552701 h 2559279"/>
              <a:gd name="connsiteX5" fmla="*/ 1391431 w 2401314"/>
              <a:gd name="connsiteY5" fmla="*/ 2559279 h 2559279"/>
              <a:gd name="connsiteX6" fmla="*/ 1124909 w 2401314"/>
              <a:gd name="connsiteY6" fmla="*/ 2552701 h 2559279"/>
              <a:gd name="connsiteX7" fmla="*/ 1194759 w 2401314"/>
              <a:gd name="connsiteY7" fmla="*/ 2555226 h 2559279"/>
              <a:gd name="connsiteX8" fmla="*/ 1077897 w 2401314"/>
              <a:gd name="connsiteY8" fmla="*/ 2546502 h 2559279"/>
              <a:gd name="connsiteX9" fmla="*/ 0 w 2401314"/>
              <a:gd name="connsiteY9" fmla="*/ 1325382 h 2559279"/>
              <a:gd name="connsiteX10" fmla="*/ 0 w 2401314"/>
              <a:gd name="connsiteY10" fmla="*/ 1314925 h 2559279"/>
              <a:gd name="connsiteX11" fmla="*/ 1200657 w 2401314"/>
              <a:gd name="connsiteY11" fmla="*/ 1 h 2559279"/>
              <a:gd name="connsiteX0" fmla="*/ 1200657 w 2401314"/>
              <a:gd name="connsiteY0" fmla="*/ 1 h 2559279"/>
              <a:gd name="connsiteX1" fmla="*/ 2401314 w 2401314"/>
              <a:gd name="connsiteY1" fmla="*/ 1200658 h 2559279"/>
              <a:gd name="connsiteX2" fmla="*/ 2401314 w 2401314"/>
              <a:gd name="connsiteY2" fmla="*/ 1308101 h 2559279"/>
              <a:gd name="connsiteX3" fmla="*/ 2401314 w 2401314"/>
              <a:gd name="connsiteY3" fmla="*/ 1352044 h 2559279"/>
              <a:gd name="connsiteX4" fmla="*/ 2401314 w 2401314"/>
              <a:gd name="connsiteY4" fmla="*/ 2552701 h 2559279"/>
              <a:gd name="connsiteX5" fmla="*/ 1391431 w 2401314"/>
              <a:gd name="connsiteY5" fmla="*/ 2559279 h 2559279"/>
              <a:gd name="connsiteX6" fmla="*/ 1124909 w 2401314"/>
              <a:gd name="connsiteY6" fmla="*/ 2552701 h 2559279"/>
              <a:gd name="connsiteX7" fmla="*/ 1194759 w 2401314"/>
              <a:gd name="connsiteY7" fmla="*/ 2555226 h 2559279"/>
              <a:gd name="connsiteX8" fmla="*/ 1077897 w 2401314"/>
              <a:gd name="connsiteY8" fmla="*/ 2546502 h 2559279"/>
              <a:gd name="connsiteX9" fmla="*/ 0 w 2401314"/>
              <a:gd name="connsiteY9" fmla="*/ 1325382 h 2559279"/>
              <a:gd name="connsiteX10" fmla="*/ 0 w 2401314"/>
              <a:gd name="connsiteY10" fmla="*/ 1314925 h 2559279"/>
              <a:gd name="connsiteX11" fmla="*/ 1200657 w 2401314"/>
              <a:gd name="connsiteY11" fmla="*/ 1 h 2559279"/>
              <a:gd name="connsiteX0" fmla="*/ 1205286 w 2405943"/>
              <a:gd name="connsiteY0" fmla="*/ 1 h 2559279"/>
              <a:gd name="connsiteX1" fmla="*/ 2405943 w 2405943"/>
              <a:gd name="connsiteY1" fmla="*/ 1200658 h 2559279"/>
              <a:gd name="connsiteX2" fmla="*/ 2405943 w 2405943"/>
              <a:gd name="connsiteY2" fmla="*/ 1308101 h 2559279"/>
              <a:gd name="connsiteX3" fmla="*/ 2405943 w 2405943"/>
              <a:gd name="connsiteY3" fmla="*/ 1352044 h 2559279"/>
              <a:gd name="connsiteX4" fmla="*/ 2405943 w 2405943"/>
              <a:gd name="connsiteY4" fmla="*/ 2552701 h 2559279"/>
              <a:gd name="connsiteX5" fmla="*/ 1396060 w 2405943"/>
              <a:gd name="connsiteY5" fmla="*/ 2559279 h 2559279"/>
              <a:gd name="connsiteX6" fmla="*/ 1129538 w 2405943"/>
              <a:gd name="connsiteY6" fmla="*/ 2552701 h 2559279"/>
              <a:gd name="connsiteX7" fmla="*/ 1199388 w 2405943"/>
              <a:gd name="connsiteY7" fmla="*/ 2555226 h 2559279"/>
              <a:gd name="connsiteX8" fmla="*/ 1082526 w 2405943"/>
              <a:gd name="connsiteY8" fmla="*/ 2546502 h 2559279"/>
              <a:gd name="connsiteX9" fmla="*/ 4629 w 2405943"/>
              <a:gd name="connsiteY9" fmla="*/ 1325382 h 2559279"/>
              <a:gd name="connsiteX10" fmla="*/ 4629 w 2405943"/>
              <a:gd name="connsiteY10" fmla="*/ 1314925 h 2559279"/>
              <a:gd name="connsiteX11" fmla="*/ 1205286 w 2405943"/>
              <a:gd name="connsiteY11" fmla="*/ 1 h 255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405943" h="2559279">
                <a:moveTo>
                  <a:pt x="1205286" y="1"/>
                </a:moveTo>
                <a:cubicBezTo>
                  <a:pt x="2105211" y="2"/>
                  <a:pt x="2405943" y="537553"/>
                  <a:pt x="2405943" y="1200658"/>
                </a:cubicBezTo>
                <a:lnTo>
                  <a:pt x="2405943" y="1308101"/>
                </a:lnTo>
                <a:lnTo>
                  <a:pt x="2405943" y="1352044"/>
                </a:lnTo>
                <a:lnTo>
                  <a:pt x="2405943" y="2552701"/>
                </a:lnTo>
                <a:lnTo>
                  <a:pt x="1396060" y="2559279"/>
                </a:lnTo>
                <a:lnTo>
                  <a:pt x="1129538" y="2552701"/>
                </a:lnTo>
                <a:lnTo>
                  <a:pt x="1199388" y="2555226"/>
                </a:lnTo>
                <a:lnTo>
                  <a:pt x="1082526" y="2546502"/>
                </a:lnTo>
                <a:cubicBezTo>
                  <a:pt x="477087" y="2485017"/>
                  <a:pt x="15046" y="2105967"/>
                  <a:pt x="4629" y="1325382"/>
                </a:cubicBezTo>
                <a:cubicBezTo>
                  <a:pt x="-5788" y="544797"/>
                  <a:pt x="4629" y="1318411"/>
                  <a:pt x="4629" y="1314925"/>
                </a:cubicBezTo>
                <a:cubicBezTo>
                  <a:pt x="4629" y="651820"/>
                  <a:pt x="305361" y="0"/>
                  <a:pt x="1205286" y="1"/>
                </a:cubicBez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x-none" dirty="0"/>
          </a:p>
        </p:txBody>
      </p:sp>
      <p:sp>
        <p:nvSpPr>
          <p:cNvPr id="12" name="Content Placeholder 41">
            <a:extLst>
              <a:ext uri="{FF2B5EF4-FFF2-40B4-BE49-F238E27FC236}">
                <a16:creationId xmlns:a16="http://schemas.microsoft.com/office/drawing/2014/main" id="{D32761CD-0994-004F-A017-06702F940214}"/>
              </a:ext>
            </a:extLst>
          </p:cNvPr>
          <p:cNvSpPr txBox="1">
            <a:spLocks/>
          </p:cNvSpPr>
          <p:nvPr/>
        </p:nvSpPr>
        <p:spPr>
          <a:xfrm>
            <a:off x="593081" y="3933592"/>
            <a:ext cx="4317311" cy="2246719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en-US" dirty="0" err="1">
                <a:solidFill>
                  <a:schemeClr val="tx2"/>
                </a:solidFill>
              </a:rPr>
              <a:t>Subheader</a:t>
            </a:r>
            <a:r>
              <a:rPr lang="en-US" dirty="0">
                <a:solidFill>
                  <a:schemeClr val="tx2"/>
                </a:solidFill>
              </a:rPr>
              <a:t> (16pt)</a:t>
            </a:r>
          </a:p>
          <a:p>
            <a:pPr marL="0" indent="0"/>
            <a:endParaRPr lang="en-US" sz="400" dirty="0"/>
          </a:p>
          <a:p>
            <a:pPr marL="0" indent="0"/>
            <a:r>
              <a:rPr lang="en-US" dirty="0"/>
              <a:t>This is Body Copy (16pt). On </a:t>
            </a:r>
            <a:r>
              <a:rPr lang="en-US" dirty="0" err="1"/>
              <a:t>necti</a:t>
            </a:r>
            <a:r>
              <a:rPr lang="en-US" dirty="0"/>
              <a:t> </a:t>
            </a:r>
            <a:r>
              <a:rPr lang="en-US" dirty="0" err="1"/>
              <a:t>iumendella</a:t>
            </a:r>
            <a:r>
              <a:rPr lang="en-US" dirty="0"/>
              <a:t> nus il </a:t>
            </a:r>
            <a:r>
              <a:rPr lang="en-US" dirty="0" err="1"/>
              <a:t>eatio</a:t>
            </a:r>
            <a:r>
              <a:rPr lang="en-US" dirty="0"/>
              <a:t> </a:t>
            </a:r>
            <a:r>
              <a:rPr lang="en-US" dirty="0" err="1"/>
              <a:t>consequo</a:t>
            </a:r>
            <a:r>
              <a:rPr lang="en-US" dirty="0"/>
              <a:t> </a:t>
            </a:r>
            <a:r>
              <a:rPr lang="en-US" dirty="0" err="1"/>
              <a:t>bea</a:t>
            </a:r>
            <a:r>
              <a:rPr lang="en-US" dirty="0"/>
              <a:t> et </a:t>
            </a:r>
            <a:r>
              <a:rPr lang="en-US" dirty="0" err="1"/>
              <a:t>harit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laccuptia</a:t>
            </a:r>
            <a:r>
              <a:rPr lang="en-US" dirty="0"/>
              <a:t> </a:t>
            </a:r>
            <a:r>
              <a:rPr lang="en-US" dirty="0" err="1"/>
              <a:t>volo</a:t>
            </a:r>
            <a:r>
              <a:rPr lang="en-US" dirty="0"/>
              <a:t> is </a:t>
            </a:r>
            <a:r>
              <a:rPr lang="en-US" dirty="0" err="1"/>
              <a:t>moditius</a:t>
            </a:r>
            <a:r>
              <a:rPr lang="en-US" dirty="0"/>
              <a:t> et </a:t>
            </a:r>
            <a:r>
              <a:rPr lang="en-US" dirty="0" err="1"/>
              <a:t>ium</a:t>
            </a:r>
            <a:r>
              <a:rPr lang="en-US" dirty="0"/>
              <a:t> </a:t>
            </a:r>
            <a:r>
              <a:rPr lang="en-US" dirty="0" err="1"/>
              <a:t>ni</a:t>
            </a:r>
            <a:r>
              <a:rPr lang="en-US" dirty="0"/>
              <a:t> abo. Nam, </a:t>
            </a:r>
            <a:r>
              <a:rPr lang="en-US" dirty="0" err="1"/>
              <a:t>tectem</a:t>
            </a:r>
            <a:r>
              <a:rPr lang="en-US" dirty="0"/>
              <a:t> </a:t>
            </a:r>
            <a:r>
              <a:rPr lang="en-US" dirty="0" err="1"/>
              <a:t>volore</a:t>
            </a:r>
            <a:r>
              <a:rPr lang="en-US" dirty="0"/>
              <a:t> </a:t>
            </a:r>
            <a:r>
              <a:rPr lang="en-US" dirty="0" err="1"/>
              <a:t>dion</a:t>
            </a:r>
            <a:r>
              <a:rPr lang="en-US" dirty="0"/>
              <a:t> </a:t>
            </a:r>
            <a:r>
              <a:rPr lang="en-US" dirty="0" err="1"/>
              <a:t>nobit</a:t>
            </a:r>
            <a:r>
              <a:rPr lang="en-US" dirty="0"/>
              <a:t> </a:t>
            </a:r>
            <a:r>
              <a:rPr lang="en-US" dirty="0" err="1"/>
              <a:t>adiam</a:t>
            </a:r>
            <a:r>
              <a:rPr lang="en-US" dirty="0"/>
              <a:t> </a:t>
            </a:r>
            <a:r>
              <a:rPr lang="en-US" dirty="0" err="1"/>
              <a:t>ditio</a:t>
            </a:r>
            <a:r>
              <a:rPr lang="en-US" dirty="0"/>
              <a:t>. </a:t>
            </a:r>
            <a:r>
              <a:rPr lang="en-US" dirty="0" err="1"/>
              <a:t>Volecupta</a:t>
            </a:r>
            <a:r>
              <a:rPr lang="en-US" dirty="0"/>
              <a:t> </a:t>
            </a:r>
            <a:r>
              <a:rPr lang="en-US" dirty="0" err="1"/>
              <a:t>doluptae</a:t>
            </a:r>
            <a:r>
              <a:rPr lang="en-US" dirty="0"/>
              <a:t> </a:t>
            </a:r>
            <a:r>
              <a:rPr lang="en-US" dirty="0" err="1"/>
              <a:t>volenduciis</a:t>
            </a:r>
            <a:r>
              <a:rPr lang="en-US" dirty="0"/>
              <a:t> </a:t>
            </a:r>
            <a:r>
              <a:rPr lang="en-US" dirty="0" err="1"/>
              <a:t>aborpor</a:t>
            </a:r>
            <a:r>
              <a:rPr lang="en-US" dirty="0"/>
              <a:t> </a:t>
            </a:r>
            <a:r>
              <a:rPr lang="en-US" dirty="0" err="1"/>
              <a:t>porporiatate</a:t>
            </a:r>
            <a:r>
              <a:rPr lang="en-US" dirty="0"/>
              <a:t> ide </a:t>
            </a:r>
            <a:r>
              <a:rPr lang="en-US" dirty="0" err="1"/>
              <a:t>peristi</a:t>
            </a:r>
            <a:r>
              <a:rPr lang="en-US" dirty="0"/>
              <a:t> </a:t>
            </a:r>
            <a:r>
              <a:rPr lang="en-US" dirty="0" err="1"/>
              <a:t>onsequam</a:t>
            </a:r>
            <a:r>
              <a:rPr lang="en-US" dirty="0"/>
              <a:t>.</a:t>
            </a:r>
          </a:p>
          <a:p>
            <a:endParaRPr lang="x-none" dirty="0"/>
          </a:p>
        </p:txBody>
      </p:sp>
      <p:sp>
        <p:nvSpPr>
          <p:cNvPr id="15" name="Text Placeholder 42">
            <a:extLst>
              <a:ext uri="{FF2B5EF4-FFF2-40B4-BE49-F238E27FC236}">
                <a16:creationId xmlns:a16="http://schemas.microsoft.com/office/drawing/2014/main" id="{68E7D74A-A421-F544-887F-740AA83E35AF}"/>
              </a:ext>
            </a:extLst>
          </p:cNvPr>
          <p:cNvSpPr txBox="1">
            <a:spLocks/>
          </p:cNvSpPr>
          <p:nvPr/>
        </p:nvSpPr>
        <p:spPr>
          <a:xfrm>
            <a:off x="593725" y="558800"/>
            <a:ext cx="4524375" cy="520700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2400" kern="1200">
                <a:solidFill>
                  <a:srgbClr val="0F3699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tx2"/>
                </a:solidFill>
              </a:rPr>
              <a:t>Page title (28pt)</a:t>
            </a:r>
          </a:p>
        </p:txBody>
      </p:sp>
      <p:sp>
        <p:nvSpPr>
          <p:cNvPr id="16" name="Text Placeholder 43">
            <a:extLst>
              <a:ext uri="{FF2B5EF4-FFF2-40B4-BE49-F238E27FC236}">
                <a16:creationId xmlns:a16="http://schemas.microsoft.com/office/drawing/2014/main" id="{76FB9754-640D-484B-A915-F0E4E5226D9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93081" y="1087404"/>
            <a:ext cx="4524375" cy="520700"/>
          </a:xfrm>
        </p:spPr>
        <p:txBody>
          <a:bodyPr/>
          <a:lstStyle/>
          <a:p>
            <a:r>
              <a:rPr lang="en-US" dirty="0"/>
              <a:t>Page subtitle (20pt)</a:t>
            </a:r>
          </a:p>
        </p:txBody>
      </p:sp>
    </p:spTree>
    <p:extLst>
      <p:ext uri="{BB962C8B-B14F-4D97-AF65-F5344CB8AC3E}">
        <p14:creationId xmlns:p14="http://schemas.microsoft.com/office/powerpoint/2010/main" val="29097040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id="{9815C491-1717-C543-A0CA-888C6425918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93080" y="2335089"/>
            <a:ext cx="9897119" cy="3977103"/>
          </a:xfrm>
        </p:spPr>
        <p:txBody>
          <a:bodyPr/>
          <a:lstStyle/>
          <a:p>
            <a:pPr marL="0" indent="0"/>
            <a:r>
              <a:rPr lang="en-US" dirty="0" err="1">
                <a:solidFill>
                  <a:schemeClr val="bg2"/>
                </a:solidFill>
              </a:rPr>
              <a:t>Subheader</a:t>
            </a:r>
            <a:r>
              <a:rPr lang="en-US" dirty="0">
                <a:solidFill>
                  <a:schemeClr val="bg2"/>
                </a:solidFill>
              </a:rPr>
              <a:t> (16pt)</a:t>
            </a:r>
          </a:p>
          <a:p>
            <a:pPr marL="0" indent="0"/>
            <a:endParaRPr lang="en-US" sz="400" dirty="0"/>
          </a:p>
          <a:p>
            <a:pPr marL="0" indent="0"/>
            <a:r>
              <a:rPr lang="en-US" dirty="0"/>
              <a:t>This is Body Copy (16pt). On </a:t>
            </a:r>
            <a:r>
              <a:rPr lang="en-US" dirty="0" err="1"/>
              <a:t>necti</a:t>
            </a:r>
            <a:r>
              <a:rPr lang="en-US" dirty="0"/>
              <a:t> </a:t>
            </a:r>
            <a:r>
              <a:rPr lang="en-US" dirty="0" err="1"/>
              <a:t>iumendella</a:t>
            </a:r>
            <a:r>
              <a:rPr lang="en-US" dirty="0"/>
              <a:t> nus il </a:t>
            </a:r>
            <a:r>
              <a:rPr lang="en-US" dirty="0" err="1"/>
              <a:t>eatio</a:t>
            </a:r>
            <a:r>
              <a:rPr lang="en-US" dirty="0"/>
              <a:t> </a:t>
            </a:r>
            <a:r>
              <a:rPr lang="en-US" dirty="0" err="1"/>
              <a:t>consequo</a:t>
            </a:r>
            <a:r>
              <a:rPr lang="en-US" dirty="0"/>
              <a:t> </a:t>
            </a:r>
            <a:r>
              <a:rPr lang="en-US" dirty="0" err="1"/>
              <a:t>bea</a:t>
            </a:r>
            <a:r>
              <a:rPr lang="en-US" dirty="0"/>
              <a:t> et </a:t>
            </a:r>
            <a:r>
              <a:rPr lang="en-US" dirty="0" err="1"/>
              <a:t>harit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laccuptia</a:t>
            </a:r>
            <a:r>
              <a:rPr lang="en-US" dirty="0"/>
              <a:t> </a:t>
            </a:r>
            <a:r>
              <a:rPr lang="en-US" dirty="0" err="1"/>
              <a:t>volo</a:t>
            </a:r>
            <a:r>
              <a:rPr lang="en-US" dirty="0"/>
              <a:t> is </a:t>
            </a:r>
            <a:r>
              <a:rPr lang="en-US" dirty="0" err="1"/>
              <a:t>moditius</a:t>
            </a:r>
            <a:r>
              <a:rPr lang="en-US" dirty="0"/>
              <a:t> et </a:t>
            </a:r>
            <a:r>
              <a:rPr lang="en-US" dirty="0" err="1"/>
              <a:t>ium</a:t>
            </a:r>
            <a:r>
              <a:rPr lang="en-US" dirty="0"/>
              <a:t> </a:t>
            </a:r>
            <a:r>
              <a:rPr lang="en-US" dirty="0" err="1"/>
              <a:t>ni</a:t>
            </a:r>
            <a:r>
              <a:rPr lang="en-US" dirty="0"/>
              <a:t> abo. Nam, </a:t>
            </a:r>
            <a:r>
              <a:rPr lang="en-US" dirty="0" err="1"/>
              <a:t>tectem</a:t>
            </a:r>
            <a:r>
              <a:rPr lang="en-US" dirty="0"/>
              <a:t> </a:t>
            </a:r>
            <a:r>
              <a:rPr lang="en-US" dirty="0" err="1"/>
              <a:t>volore</a:t>
            </a:r>
            <a:r>
              <a:rPr lang="en-US" dirty="0"/>
              <a:t> </a:t>
            </a:r>
            <a:r>
              <a:rPr lang="en-US" dirty="0" err="1"/>
              <a:t>dion</a:t>
            </a:r>
            <a:r>
              <a:rPr lang="en-US" dirty="0"/>
              <a:t> </a:t>
            </a:r>
            <a:r>
              <a:rPr lang="en-US" dirty="0" err="1"/>
              <a:t>nobit</a:t>
            </a:r>
            <a:r>
              <a:rPr lang="en-US" dirty="0"/>
              <a:t> </a:t>
            </a:r>
            <a:r>
              <a:rPr lang="en-US" dirty="0" err="1"/>
              <a:t>adiam</a:t>
            </a:r>
            <a:r>
              <a:rPr lang="en-US" dirty="0"/>
              <a:t> </a:t>
            </a:r>
            <a:r>
              <a:rPr lang="en-US" dirty="0" err="1"/>
              <a:t>ditio</a:t>
            </a:r>
            <a:r>
              <a:rPr lang="en-US" dirty="0"/>
              <a:t>. </a:t>
            </a:r>
            <a:r>
              <a:rPr lang="en-US" dirty="0" err="1"/>
              <a:t>Volecupta</a:t>
            </a:r>
            <a:r>
              <a:rPr lang="en-US" dirty="0"/>
              <a:t> </a:t>
            </a:r>
            <a:r>
              <a:rPr lang="en-US" dirty="0" err="1"/>
              <a:t>doluptae</a:t>
            </a:r>
            <a:r>
              <a:rPr lang="en-US" dirty="0"/>
              <a:t> </a:t>
            </a:r>
            <a:r>
              <a:rPr lang="en-US" dirty="0" err="1"/>
              <a:t>volenduciis</a:t>
            </a:r>
            <a:r>
              <a:rPr lang="en-US" dirty="0"/>
              <a:t> </a:t>
            </a:r>
            <a:r>
              <a:rPr lang="en-US" dirty="0" err="1"/>
              <a:t>aborpor</a:t>
            </a:r>
            <a:r>
              <a:rPr lang="en-US" dirty="0"/>
              <a:t> </a:t>
            </a:r>
            <a:r>
              <a:rPr lang="en-US" dirty="0" err="1"/>
              <a:t>porporiatate</a:t>
            </a:r>
            <a:r>
              <a:rPr lang="en-US" dirty="0"/>
              <a:t> ide </a:t>
            </a:r>
            <a:r>
              <a:rPr lang="en-US" dirty="0" err="1"/>
              <a:t>peristi</a:t>
            </a:r>
            <a:r>
              <a:rPr lang="en-US" dirty="0"/>
              <a:t> </a:t>
            </a:r>
            <a:r>
              <a:rPr lang="en-US" dirty="0" err="1"/>
              <a:t>onsequam</a:t>
            </a:r>
            <a:r>
              <a:rPr lang="en-US" dirty="0"/>
              <a:t>.</a:t>
            </a:r>
          </a:p>
          <a:p>
            <a:endParaRPr lang="x-none" dirty="0"/>
          </a:p>
          <a:p>
            <a:endParaRPr lang="x-none" dirty="0"/>
          </a:p>
        </p:txBody>
      </p:sp>
      <p:sp>
        <p:nvSpPr>
          <p:cNvPr id="25" name="Content Placeholder 34">
            <a:extLst>
              <a:ext uri="{FF2B5EF4-FFF2-40B4-BE49-F238E27FC236}">
                <a16:creationId xmlns:a16="http://schemas.microsoft.com/office/drawing/2014/main" id="{88792A8E-CF55-1B45-A990-796D392492AA}"/>
              </a:ext>
            </a:extLst>
          </p:cNvPr>
          <p:cNvSpPr txBox="1">
            <a:spLocks/>
          </p:cNvSpPr>
          <p:nvPr/>
        </p:nvSpPr>
        <p:spPr>
          <a:xfrm>
            <a:off x="593080" y="3883092"/>
            <a:ext cx="3092229" cy="2567403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  <a:p>
            <a:pPr lvl="4"/>
            <a:endParaRPr lang="x-none" dirty="0"/>
          </a:p>
        </p:txBody>
      </p:sp>
      <p:sp>
        <p:nvSpPr>
          <p:cNvPr id="34" name="Text Placeholder 42">
            <a:extLst>
              <a:ext uri="{FF2B5EF4-FFF2-40B4-BE49-F238E27FC236}">
                <a16:creationId xmlns:a16="http://schemas.microsoft.com/office/drawing/2014/main" id="{A8275B5E-B946-7845-BF39-09567A1E3A4B}"/>
              </a:ext>
            </a:extLst>
          </p:cNvPr>
          <p:cNvSpPr txBox="1">
            <a:spLocks/>
          </p:cNvSpPr>
          <p:nvPr/>
        </p:nvSpPr>
        <p:spPr>
          <a:xfrm>
            <a:off x="593725" y="558800"/>
            <a:ext cx="4524375" cy="520700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2400" kern="1200">
                <a:solidFill>
                  <a:srgbClr val="0F3699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bg2"/>
                </a:solidFill>
              </a:rPr>
              <a:t>Page title (28pt)</a:t>
            </a:r>
          </a:p>
        </p:txBody>
      </p:sp>
      <p:sp>
        <p:nvSpPr>
          <p:cNvPr id="35" name="Text Placeholder 43">
            <a:extLst>
              <a:ext uri="{FF2B5EF4-FFF2-40B4-BE49-F238E27FC236}">
                <a16:creationId xmlns:a16="http://schemas.microsoft.com/office/drawing/2014/main" id="{965C3EC0-BA8A-4846-90D0-F05646B317A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93081" y="1087404"/>
            <a:ext cx="4524375" cy="520700"/>
          </a:xfrm>
        </p:spPr>
        <p:txBody>
          <a:bodyPr/>
          <a:lstStyle/>
          <a:p>
            <a:r>
              <a:rPr lang="en-US" dirty="0"/>
              <a:t>Page subtitle (20pt)</a:t>
            </a:r>
          </a:p>
        </p:txBody>
      </p:sp>
      <p:sp>
        <p:nvSpPr>
          <p:cNvPr id="9" name="Content Placeholder 34">
            <a:extLst>
              <a:ext uri="{FF2B5EF4-FFF2-40B4-BE49-F238E27FC236}">
                <a16:creationId xmlns:a16="http://schemas.microsoft.com/office/drawing/2014/main" id="{6B23CBEC-588B-1249-B607-2B1EC7512981}"/>
              </a:ext>
            </a:extLst>
          </p:cNvPr>
          <p:cNvSpPr txBox="1">
            <a:spLocks/>
          </p:cNvSpPr>
          <p:nvPr/>
        </p:nvSpPr>
        <p:spPr>
          <a:xfrm>
            <a:off x="4073078" y="3883091"/>
            <a:ext cx="3092229" cy="2567403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  <a:p>
            <a:pPr lvl="4"/>
            <a:endParaRPr lang="x-none" dirty="0"/>
          </a:p>
        </p:txBody>
      </p:sp>
      <p:sp>
        <p:nvSpPr>
          <p:cNvPr id="10" name="Content Placeholder 34">
            <a:extLst>
              <a:ext uri="{FF2B5EF4-FFF2-40B4-BE49-F238E27FC236}">
                <a16:creationId xmlns:a16="http://schemas.microsoft.com/office/drawing/2014/main" id="{8ACB5E01-C515-4644-BAC2-DEE321011E09}"/>
              </a:ext>
            </a:extLst>
          </p:cNvPr>
          <p:cNvSpPr txBox="1">
            <a:spLocks/>
          </p:cNvSpPr>
          <p:nvPr/>
        </p:nvSpPr>
        <p:spPr>
          <a:xfrm>
            <a:off x="7553077" y="3883091"/>
            <a:ext cx="3092229" cy="2567403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  <a:p>
            <a:pPr lvl="4"/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3223294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id="{9815C491-1717-C543-A0CA-888C6425918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93081" y="2335089"/>
            <a:ext cx="4657792" cy="3977103"/>
          </a:xfrm>
        </p:spPr>
        <p:txBody>
          <a:bodyPr/>
          <a:lstStyle/>
          <a:p>
            <a:pPr marL="0" indent="0"/>
            <a:r>
              <a:rPr lang="en-US" dirty="0" err="1">
                <a:solidFill>
                  <a:schemeClr val="bg2"/>
                </a:solidFill>
              </a:rPr>
              <a:t>Subheader</a:t>
            </a:r>
            <a:r>
              <a:rPr lang="en-US" dirty="0">
                <a:solidFill>
                  <a:schemeClr val="bg2"/>
                </a:solidFill>
              </a:rPr>
              <a:t> (16pt)</a:t>
            </a:r>
          </a:p>
          <a:p>
            <a:pPr marL="0" indent="0"/>
            <a:endParaRPr lang="en-US" sz="400" dirty="0"/>
          </a:p>
          <a:p>
            <a:pPr marL="0" indent="0"/>
            <a:r>
              <a:rPr lang="en-US" dirty="0"/>
              <a:t>This is Body Copy (16pt). On </a:t>
            </a:r>
            <a:r>
              <a:rPr lang="en-US" dirty="0" err="1"/>
              <a:t>necti</a:t>
            </a:r>
            <a:r>
              <a:rPr lang="en-US" dirty="0"/>
              <a:t> </a:t>
            </a:r>
            <a:r>
              <a:rPr lang="en-US" dirty="0" err="1"/>
              <a:t>iumendella</a:t>
            </a:r>
            <a:r>
              <a:rPr lang="en-US" dirty="0"/>
              <a:t> nus il </a:t>
            </a:r>
            <a:r>
              <a:rPr lang="en-US" dirty="0" err="1"/>
              <a:t>eatio</a:t>
            </a:r>
            <a:r>
              <a:rPr lang="en-US" dirty="0"/>
              <a:t> </a:t>
            </a:r>
            <a:r>
              <a:rPr lang="en-US" dirty="0" err="1"/>
              <a:t>consequo</a:t>
            </a:r>
            <a:r>
              <a:rPr lang="en-US" dirty="0"/>
              <a:t> </a:t>
            </a:r>
            <a:r>
              <a:rPr lang="en-US" dirty="0" err="1"/>
              <a:t>bea</a:t>
            </a:r>
            <a:r>
              <a:rPr lang="en-US" dirty="0"/>
              <a:t> et </a:t>
            </a:r>
            <a:r>
              <a:rPr lang="en-US" dirty="0" err="1"/>
              <a:t>harit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laccuptia</a:t>
            </a:r>
            <a:r>
              <a:rPr lang="en-US" dirty="0"/>
              <a:t> </a:t>
            </a:r>
            <a:r>
              <a:rPr lang="en-US" dirty="0" err="1"/>
              <a:t>volo</a:t>
            </a:r>
            <a:r>
              <a:rPr lang="en-US" dirty="0"/>
              <a:t> is </a:t>
            </a:r>
            <a:r>
              <a:rPr lang="en-US" dirty="0" err="1"/>
              <a:t>moditius</a:t>
            </a:r>
            <a:r>
              <a:rPr lang="en-US" dirty="0"/>
              <a:t> et </a:t>
            </a:r>
            <a:r>
              <a:rPr lang="en-US" dirty="0" err="1"/>
              <a:t>ium</a:t>
            </a:r>
            <a:r>
              <a:rPr lang="en-US" dirty="0"/>
              <a:t> </a:t>
            </a:r>
            <a:r>
              <a:rPr lang="en-US" dirty="0" err="1"/>
              <a:t>ni</a:t>
            </a:r>
            <a:r>
              <a:rPr lang="en-US" dirty="0"/>
              <a:t> abo. </a:t>
            </a:r>
            <a:endParaRPr lang="x-none" dirty="0"/>
          </a:p>
        </p:txBody>
      </p:sp>
      <p:sp>
        <p:nvSpPr>
          <p:cNvPr id="25" name="Content Placeholder 34">
            <a:extLst>
              <a:ext uri="{FF2B5EF4-FFF2-40B4-BE49-F238E27FC236}">
                <a16:creationId xmlns:a16="http://schemas.microsoft.com/office/drawing/2014/main" id="{88792A8E-CF55-1B45-A990-796D392492AA}"/>
              </a:ext>
            </a:extLst>
          </p:cNvPr>
          <p:cNvSpPr txBox="1">
            <a:spLocks/>
          </p:cNvSpPr>
          <p:nvPr/>
        </p:nvSpPr>
        <p:spPr>
          <a:xfrm>
            <a:off x="593080" y="3883092"/>
            <a:ext cx="3092229" cy="2567403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  <a:p>
            <a:pPr lvl="4"/>
            <a:endParaRPr lang="x-none" dirty="0"/>
          </a:p>
        </p:txBody>
      </p:sp>
      <p:sp>
        <p:nvSpPr>
          <p:cNvPr id="34" name="Text Placeholder 42">
            <a:extLst>
              <a:ext uri="{FF2B5EF4-FFF2-40B4-BE49-F238E27FC236}">
                <a16:creationId xmlns:a16="http://schemas.microsoft.com/office/drawing/2014/main" id="{A8275B5E-B946-7845-BF39-09567A1E3A4B}"/>
              </a:ext>
            </a:extLst>
          </p:cNvPr>
          <p:cNvSpPr txBox="1">
            <a:spLocks/>
          </p:cNvSpPr>
          <p:nvPr/>
        </p:nvSpPr>
        <p:spPr>
          <a:xfrm>
            <a:off x="593725" y="558800"/>
            <a:ext cx="4524375" cy="520700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2400" kern="1200">
                <a:solidFill>
                  <a:srgbClr val="0F3699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bg2"/>
                </a:solidFill>
              </a:rPr>
              <a:t>Page title (28pt)</a:t>
            </a:r>
          </a:p>
        </p:txBody>
      </p:sp>
      <p:sp>
        <p:nvSpPr>
          <p:cNvPr id="35" name="Text Placeholder 43">
            <a:extLst>
              <a:ext uri="{FF2B5EF4-FFF2-40B4-BE49-F238E27FC236}">
                <a16:creationId xmlns:a16="http://schemas.microsoft.com/office/drawing/2014/main" id="{965C3EC0-BA8A-4846-90D0-F05646B317A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93081" y="1087404"/>
            <a:ext cx="4524375" cy="520700"/>
          </a:xfrm>
        </p:spPr>
        <p:txBody>
          <a:bodyPr/>
          <a:lstStyle/>
          <a:p>
            <a:r>
              <a:rPr lang="en-US" dirty="0"/>
              <a:t>Page subtitle (20pt)</a:t>
            </a:r>
          </a:p>
        </p:txBody>
      </p:sp>
      <p:sp>
        <p:nvSpPr>
          <p:cNvPr id="10" name="Content Placeholder 34">
            <a:extLst>
              <a:ext uri="{FF2B5EF4-FFF2-40B4-BE49-F238E27FC236}">
                <a16:creationId xmlns:a16="http://schemas.microsoft.com/office/drawing/2014/main" id="{8ACB5E01-C515-4644-BAC2-DEE321011E09}"/>
              </a:ext>
            </a:extLst>
          </p:cNvPr>
          <p:cNvSpPr txBox="1">
            <a:spLocks/>
          </p:cNvSpPr>
          <p:nvPr/>
        </p:nvSpPr>
        <p:spPr>
          <a:xfrm>
            <a:off x="6096000" y="3883091"/>
            <a:ext cx="3092229" cy="2567403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  <a:p>
            <a:pPr lvl="4"/>
            <a:endParaRPr lang="x-none" dirty="0"/>
          </a:p>
        </p:txBody>
      </p:sp>
      <p:sp>
        <p:nvSpPr>
          <p:cNvPr id="11" name="Content Placeholder 21">
            <a:extLst>
              <a:ext uri="{FF2B5EF4-FFF2-40B4-BE49-F238E27FC236}">
                <a16:creationId xmlns:a16="http://schemas.microsoft.com/office/drawing/2014/main" id="{048D57E0-C81B-3946-93AD-107ED08A2B34}"/>
              </a:ext>
            </a:extLst>
          </p:cNvPr>
          <p:cNvSpPr txBox="1">
            <a:spLocks/>
          </p:cNvSpPr>
          <p:nvPr/>
        </p:nvSpPr>
        <p:spPr>
          <a:xfrm>
            <a:off x="6096000" y="2335088"/>
            <a:ext cx="4657792" cy="1548003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en-US" dirty="0" err="1">
                <a:solidFill>
                  <a:schemeClr val="bg2"/>
                </a:solidFill>
              </a:rPr>
              <a:t>Subheader</a:t>
            </a:r>
            <a:r>
              <a:rPr lang="en-US" dirty="0">
                <a:solidFill>
                  <a:schemeClr val="bg2"/>
                </a:solidFill>
              </a:rPr>
              <a:t> (16pt)</a:t>
            </a:r>
          </a:p>
          <a:p>
            <a:pPr marL="0" indent="0"/>
            <a:endParaRPr lang="en-US" sz="400" dirty="0"/>
          </a:p>
          <a:p>
            <a:pPr marL="0" indent="0"/>
            <a:r>
              <a:rPr lang="en-US" dirty="0"/>
              <a:t>This is Body Copy (16pt). On </a:t>
            </a:r>
            <a:r>
              <a:rPr lang="en-US" dirty="0" err="1"/>
              <a:t>necti</a:t>
            </a:r>
            <a:r>
              <a:rPr lang="en-US" dirty="0"/>
              <a:t> </a:t>
            </a:r>
            <a:r>
              <a:rPr lang="en-US" dirty="0" err="1"/>
              <a:t>iumendella</a:t>
            </a:r>
            <a:r>
              <a:rPr lang="en-US" dirty="0"/>
              <a:t> nus il </a:t>
            </a:r>
            <a:r>
              <a:rPr lang="en-US" dirty="0" err="1"/>
              <a:t>eatio</a:t>
            </a:r>
            <a:r>
              <a:rPr lang="en-US" dirty="0"/>
              <a:t> </a:t>
            </a:r>
            <a:r>
              <a:rPr lang="en-US" dirty="0" err="1"/>
              <a:t>consequo</a:t>
            </a:r>
            <a:r>
              <a:rPr lang="en-US" dirty="0"/>
              <a:t> </a:t>
            </a:r>
            <a:r>
              <a:rPr lang="en-US" dirty="0" err="1"/>
              <a:t>bea</a:t>
            </a:r>
            <a:r>
              <a:rPr lang="en-US" dirty="0"/>
              <a:t> et </a:t>
            </a:r>
            <a:r>
              <a:rPr lang="en-US" dirty="0" err="1"/>
              <a:t>harit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laccuptia</a:t>
            </a:r>
            <a:r>
              <a:rPr lang="en-US" dirty="0"/>
              <a:t> </a:t>
            </a:r>
            <a:r>
              <a:rPr lang="en-US" dirty="0" err="1"/>
              <a:t>volo</a:t>
            </a:r>
            <a:r>
              <a:rPr lang="en-US" dirty="0"/>
              <a:t> is </a:t>
            </a:r>
            <a:r>
              <a:rPr lang="en-US" dirty="0" err="1"/>
              <a:t>moditius</a:t>
            </a:r>
            <a:r>
              <a:rPr lang="en-US" dirty="0"/>
              <a:t> et </a:t>
            </a:r>
            <a:r>
              <a:rPr lang="en-US" dirty="0" err="1"/>
              <a:t>ium</a:t>
            </a:r>
            <a:r>
              <a:rPr lang="en-US" dirty="0"/>
              <a:t> </a:t>
            </a:r>
            <a:r>
              <a:rPr lang="en-US" dirty="0" err="1"/>
              <a:t>ni</a:t>
            </a:r>
            <a:r>
              <a:rPr lang="en-US" dirty="0"/>
              <a:t> abo. 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9087658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 Placeholder 42">
            <a:extLst>
              <a:ext uri="{FF2B5EF4-FFF2-40B4-BE49-F238E27FC236}">
                <a16:creationId xmlns:a16="http://schemas.microsoft.com/office/drawing/2014/main" id="{A8275B5E-B946-7845-BF39-09567A1E3A4B}"/>
              </a:ext>
            </a:extLst>
          </p:cNvPr>
          <p:cNvSpPr txBox="1">
            <a:spLocks/>
          </p:cNvSpPr>
          <p:nvPr/>
        </p:nvSpPr>
        <p:spPr>
          <a:xfrm>
            <a:off x="593725" y="558800"/>
            <a:ext cx="4524375" cy="520700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2400" kern="1200">
                <a:solidFill>
                  <a:srgbClr val="0F3699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bg2"/>
                </a:solidFill>
              </a:rPr>
              <a:t>Page title (28pt)</a:t>
            </a:r>
          </a:p>
        </p:txBody>
      </p:sp>
      <p:sp>
        <p:nvSpPr>
          <p:cNvPr id="35" name="Text Placeholder 43">
            <a:extLst>
              <a:ext uri="{FF2B5EF4-FFF2-40B4-BE49-F238E27FC236}">
                <a16:creationId xmlns:a16="http://schemas.microsoft.com/office/drawing/2014/main" id="{965C3EC0-BA8A-4846-90D0-F05646B317A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93081" y="1087404"/>
            <a:ext cx="4524375" cy="520700"/>
          </a:xfrm>
        </p:spPr>
        <p:txBody>
          <a:bodyPr/>
          <a:lstStyle/>
          <a:p>
            <a:r>
              <a:rPr lang="en-US" dirty="0"/>
              <a:t>Page subtitle (20pt)</a:t>
            </a:r>
          </a:p>
        </p:txBody>
      </p:sp>
      <p:sp>
        <p:nvSpPr>
          <p:cNvPr id="15" name="Content Placeholder 21">
            <a:extLst>
              <a:ext uri="{FF2B5EF4-FFF2-40B4-BE49-F238E27FC236}">
                <a16:creationId xmlns:a16="http://schemas.microsoft.com/office/drawing/2014/main" id="{09FEBBF7-2F12-A544-83B2-11286B44448F}"/>
              </a:ext>
            </a:extLst>
          </p:cNvPr>
          <p:cNvSpPr txBox="1">
            <a:spLocks/>
          </p:cNvSpPr>
          <p:nvPr/>
        </p:nvSpPr>
        <p:spPr>
          <a:xfrm>
            <a:off x="593082" y="2070100"/>
            <a:ext cx="3092449" cy="3977103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en-US" dirty="0" err="1">
                <a:solidFill>
                  <a:schemeClr val="bg2"/>
                </a:solidFill>
              </a:rPr>
              <a:t>Subheader</a:t>
            </a:r>
            <a:r>
              <a:rPr lang="en-US" dirty="0">
                <a:solidFill>
                  <a:schemeClr val="bg2"/>
                </a:solidFill>
              </a:rPr>
              <a:t> (16pt)</a:t>
            </a:r>
          </a:p>
          <a:p>
            <a:pPr marL="0" indent="0"/>
            <a:endParaRPr lang="en-US" sz="400" dirty="0"/>
          </a:p>
          <a:p>
            <a:pPr marL="0" indent="0"/>
            <a:r>
              <a:rPr lang="en-US" dirty="0"/>
              <a:t>This is Body Copy (16pt). On </a:t>
            </a:r>
            <a:r>
              <a:rPr lang="en-US" dirty="0" err="1"/>
              <a:t>necti</a:t>
            </a:r>
            <a:r>
              <a:rPr lang="en-US" dirty="0"/>
              <a:t> </a:t>
            </a:r>
            <a:r>
              <a:rPr lang="en-US" dirty="0" err="1"/>
              <a:t>iumendella</a:t>
            </a:r>
            <a:r>
              <a:rPr lang="en-US" dirty="0"/>
              <a:t> nus il </a:t>
            </a:r>
            <a:r>
              <a:rPr lang="en-US" dirty="0" err="1"/>
              <a:t>eatio</a:t>
            </a:r>
            <a:r>
              <a:rPr lang="en-US" dirty="0"/>
              <a:t> </a:t>
            </a:r>
            <a:r>
              <a:rPr lang="en-US" dirty="0" err="1"/>
              <a:t>consequo</a:t>
            </a:r>
            <a:r>
              <a:rPr lang="en-US" dirty="0"/>
              <a:t> </a:t>
            </a:r>
            <a:r>
              <a:rPr lang="en-US" dirty="0" err="1"/>
              <a:t>bea</a:t>
            </a:r>
            <a:r>
              <a:rPr lang="en-US" dirty="0"/>
              <a:t> et </a:t>
            </a:r>
            <a:r>
              <a:rPr lang="en-US" dirty="0" err="1"/>
              <a:t>harit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laccuptia</a:t>
            </a:r>
            <a:r>
              <a:rPr lang="en-US" dirty="0"/>
              <a:t> </a:t>
            </a:r>
            <a:r>
              <a:rPr lang="en-US" dirty="0" err="1"/>
              <a:t>volo</a:t>
            </a:r>
            <a:r>
              <a:rPr lang="en-US" dirty="0"/>
              <a:t> is </a:t>
            </a:r>
            <a:r>
              <a:rPr lang="en-US" dirty="0" err="1"/>
              <a:t>moditius</a:t>
            </a:r>
            <a:r>
              <a:rPr lang="en-US" dirty="0"/>
              <a:t> et </a:t>
            </a:r>
            <a:r>
              <a:rPr lang="en-US" dirty="0" err="1"/>
              <a:t>ium</a:t>
            </a:r>
            <a:r>
              <a:rPr lang="en-US" dirty="0"/>
              <a:t> </a:t>
            </a:r>
            <a:r>
              <a:rPr lang="en-US" dirty="0" err="1"/>
              <a:t>ni</a:t>
            </a:r>
            <a:r>
              <a:rPr lang="en-US" dirty="0"/>
              <a:t> abo. Nam, </a:t>
            </a:r>
            <a:r>
              <a:rPr lang="en-US" dirty="0" err="1"/>
              <a:t>tectem</a:t>
            </a:r>
            <a:r>
              <a:rPr lang="en-US" dirty="0"/>
              <a:t> </a:t>
            </a:r>
            <a:r>
              <a:rPr lang="en-US" dirty="0" err="1"/>
              <a:t>volore</a:t>
            </a:r>
            <a:r>
              <a:rPr lang="en-US" dirty="0"/>
              <a:t> </a:t>
            </a:r>
            <a:r>
              <a:rPr lang="en-US" dirty="0" err="1"/>
              <a:t>dion</a:t>
            </a:r>
            <a:r>
              <a:rPr lang="en-US" dirty="0"/>
              <a:t> </a:t>
            </a:r>
            <a:r>
              <a:rPr lang="en-US" dirty="0" err="1"/>
              <a:t>nobit</a:t>
            </a:r>
            <a:r>
              <a:rPr lang="en-US" dirty="0"/>
              <a:t> </a:t>
            </a:r>
            <a:r>
              <a:rPr lang="en-US" dirty="0" err="1"/>
              <a:t>adiam</a:t>
            </a:r>
            <a:r>
              <a:rPr lang="en-US" dirty="0"/>
              <a:t> </a:t>
            </a:r>
            <a:r>
              <a:rPr lang="en-US" dirty="0" err="1"/>
              <a:t>ditio</a:t>
            </a:r>
            <a:r>
              <a:rPr lang="en-US" dirty="0"/>
              <a:t>. </a:t>
            </a:r>
            <a:endParaRPr lang="x-none" dirty="0"/>
          </a:p>
          <a:p>
            <a:endParaRPr lang="x-none" dirty="0"/>
          </a:p>
        </p:txBody>
      </p:sp>
      <p:sp>
        <p:nvSpPr>
          <p:cNvPr id="16" name="Content Placeholder 21">
            <a:extLst>
              <a:ext uri="{FF2B5EF4-FFF2-40B4-BE49-F238E27FC236}">
                <a16:creationId xmlns:a16="http://schemas.microsoft.com/office/drawing/2014/main" id="{2C101F26-57A0-0A4B-873B-1B3FE262B983}"/>
              </a:ext>
            </a:extLst>
          </p:cNvPr>
          <p:cNvSpPr txBox="1">
            <a:spLocks/>
          </p:cNvSpPr>
          <p:nvPr/>
        </p:nvSpPr>
        <p:spPr>
          <a:xfrm>
            <a:off x="4358632" y="2070100"/>
            <a:ext cx="3092450" cy="3977103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en-US" dirty="0" err="1">
                <a:solidFill>
                  <a:schemeClr val="bg2"/>
                </a:solidFill>
              </a:rPr>
              <a:t>Subheader</a:t>
            </a:r>
            <a:r>
              <a:rPr lang="en-US" dirty="0">
                <a:solidFill>
                  <a:schemeClr val="bg2"/>
                </a:solidFill>
              </a:rPr>
              <a:t> (16pt)</a:t>
            </a:r>
          </a:p>
          <a:p>
            <a:pPr marL="0" indent="0"/>
            <a:endParaRPr lang="en-US" sz="400" dirty="0"/>
          </a:p>
          <a:p>
            <a:pPr marL="0" indent="0"/>
            <a:r>
              <a:rPr lang="en-US" dirty="0"/>
              <a:t>This is Body Copy (16pt). On </a:t>
            </a:r>
            <a:r>
              <a:rPr lang="en-US" dirty="0" err="1"/>
              <a:t>necti</a:t>
            </a:r>
            <a:r>
              <a:rPr lang="en-US" dirty="0"/>
              <a:t> </a:t>
            </a:r>
            <a:r>
              <a:rPr lang="en-US" dirty="0" err="1"/>
              <a:t>iumendella</a:t>
            </a:r>
            <a:r>
              <a:rPr lang="en-US" dirty="0"/>
              <a:t> nus il </a:t>
            </a:r>
            <a:r>
              <a:rPr lang="en-US" dirty="0" err="1"/>
              <a:t>eatio</a:t>
            </a:r>
            <a:r>
              <a:rPr lang="en-US" dirty="0"/>
              <a:t> </a:t>
            </a:r>
            <a:r>
              <a:rPr lang="en-US" dirty="0" err="1"/>
              <a:t>consequo</a:t>
            </a:r>
            <a:r>
              <a:rPr lang="en-US" dirty="0"/>
              <a:t> </a:t>
            </a:r>
            <a:r>
              <a:rPr lang="en-US" dirty="0" err="1"/>
              <a:t>bea</a:t>
            </a:r>
            <a:r>
              <a:rPr lang="en-US" dirty="0"/>
              <a:t> et </a:t>
            </a:r>
            <a:r>
              <a:rPr lang="en-US" dirty="0" err="1"/>
              <a:t>harit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laccuptia</a:t>
            </a:r>
            <a:r>
              <a:rPr lang="en-US" dirty="0"/>
              <a:t> </a:t>
            </a:r>
            <a:r>
              <a:rPr lang="en-US" dirty="0" err="1"/>
              <a:t>volo</a:t>
            </a:r>
            <a:r>
              <a:rPr lang="en-US" dirty="0"/>
              <a:t> is </a:t>
            </a:r>
            <a:r>
              <a:rPr lang="en-US" dirty="0" err="1"/>
              <a:t>moditius</a:t>
            </a:r>
            <a:r>
              <a:rPr lang="en-US" dirty="0"/>
              <a:t> et </a:t>
            </a:r>
            <a:r>
              <a:rPr lang="en-US" dirty="0" err="1"/>
              <a:t>ium</a:t>
            </a:r>
            <a:r>
              <a:rPr lang="en-US" dirty="0"/>
              <a:t> </a:t>
            </a:r>
            <a:r>
              <a:rPr lang="en-US" dirty="0" err="1"/>
              <a:t>ni</a:t>
            </a:r>
            <a:r>
              <a:rPr lang="en-US" dirty="0"/>
              <a:t> abo. Nam, </a:t>
            </a:r>
            <a:r>
              <a:rPr lang="en-US" dirty="0" err="1"/>
              <a:t>tectem</a:t>
            </a:r>
            <a:r>
              <a:rPr lang="en-US" dirty="0"/>
              <a:t> </a:t>
            </a:r>
            <a:r>
              <a:rPr lang="en-US" dirty="0" err="1"/>
              <a:t>volore</a:t>
            </a:r>
            <a:r>
              <a:rPr lang="en-US" dirty="0"/>
              <a:t> </a:t>
            </a:r>
            <a:r>
              <a:rPr lang="en-US" dirty="0" err="1"/>
              <a:t>dion</a:t>
            </a:r>
            <a:r>
              <a:rPr lang="en-US" dirty="0"/>
              <a:t> </a:t>
            </a:r>
            <a:r>
              <a:rPr lang="en-US" dirty="0" err="1"/>
              <a:t>nobit</a:t>
            </a:r>
            <a:r>
              <a:rPr lang="en-US" dirty="0"/>
              <a:t> </a:t>
            </a:r>
            <a:r>
              <a:rPr lang="en-US" dirty="0" err="1"/>
              <a:t>adiam</a:t>
            </a:r>
            <a:r>
              <a:rPr lang="en-US" dirty="0"/>
              <a:t> </a:t>
            </a:r>
            <a:r>
              <a:rPr lang="en-US" dirty="0" err="1"/>
              <a:t>ditio</a:t>
            </a:r>
            <a:r>
              <a:rPr lang="en-US" dirty="0"/>
              <a:t>. </a:t>
            </a:r>
            <a:endParaRPr lang="x-none" dirty="0"/>
          </a:p>
          <a:p>
            <a:endParaRPr lang="x-none" dirty="0"/>
          </a:p>
        </p:txBody>
      </p:sp>
      <p:sp>
        <p:nvSpPr>
          <p:cNvPr id="17" name="Content Placeholder 21">
            <a:extLst>
              <a:ext uri="{FF2B5EF4-FFF2-40B4-BE49-F238E27FC236}">
                <a16:creationId xmlns:a16="http://schemas.microsoft.com/office/drawing/2014/main" id="{0F03E2F5-BA4B-F94E-946B-82FD094F8A8C}"/>
              </a:ext>
            </a:extLst>
          </p:cNvPr>
          <p:cNvSpPr txBox="1">
            <a:spLocks/>
          </p:cNvSpPr>
          <p:nvPr/>
        </p:nvSpPr>
        <p:spPr>
          <a:xfrm>
            <a:off x="8124182" y="2070100"/>
            <a:ext cx="3051818" cy="3977103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en-US" dirty="0" err="1">
                <a:solidFill>
                  <a:schemeClr val="bg2"/>
                </a:solidFill>
              </a:rPr>
              <a:t>Subheader</a:t>
            </a:r>
            <a:r>
              <a:rPr lang="en-US" dirty="0">
                <a:solidFill>
                  <a:schemeClr val="bg2"/>
                </a:solidFill>
              </a:rPr>
              <a:t> (16pt)</a:t>
            </a:r>
          </a:p>
          <a:p>
            <a:pPr marL="0" indent="0"/>
            <a:endParaRPr lang="en-US" sz="400" dirty="0"/>
          </a:p>
          <a:p>
            <a:pPr marL="0" indent="0"/>
            <a:r>
              <a:rPr lang="en-US" dirty="0"/>
              <a:t>This is Body Copy (16pt). On </a:t>
            </a:r>
            <a:r>
              <a:rPr lang="en-US" dirty="0" err="1"/>
              <a:t>necti</a:t>
            </a:r>
            <a:r>
              <a:rPr lang="en-US" dirty="0"/>
              <a:t> </a:t>
            </a:r>
            <a:r>
              <a:rPr lang="en-US" dirty="0" err="1"/>
              <a:t>iumendella</a:t>
            </a:r>
            <a:r>
              <a:rPr lang="en-US" dirty="0"/>
              <a:t> nus il </a:t>
            </a:r>
            <a:r>
              <a:rPr lang="en-US" dirty="0" err="1"/>
              <a:t>eatio</a:t>
            </a:r>
            <a:r>
              <a:rPr lang="en-US" dirty="0"/>
              <a:t> </a:t>
            </a:r>
            <a:r>
              <a:rPr lang="en-US" dirty="0" err="1"/>
              <a:t>consequo</a:t>
            </a:r>
            <a:r>
              <a:rPr lang="en-US" dirty="0"/>
              <a:t> </a:t>
            </a:r>
            <a:r>
              <a:rPr lang="en-US" dirty="0" err="1"/>
              <a:t>bea</a:t>
            </a:r>
            <a:r>
              <a:rPr lang="en-US" dirty="0"/>
              <a:t> et </a:t>
            </a:r>
            <a:r>
              <a:rPr lang="en-US" dirty="0" err="1"/>
              <a:t>harit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laccuptia</a:t>
            </a:r>
            <a:r>
              <a:rPr lang="en-US" dirty="0"/>
              <a:t> </a:t>
            </a:r>
            <a:r>
              <a:rPr lang="en-US" dirty="0" err="1"/>
              <a:t>volo</a:t>
            </a:r>
            <a:r>
              <a:rPr lang="en-US" dirty="0"/>
              <a:t> is </a:t>
            </a:r>
            <a:r>
              <a:rPr lang="en-US" dirty="0" err="1"/>
              <a:t>moditius</a:t>
            </a:r>
            <a:r>
              <a:rPr lang="en-US" dirty="0"/>
              <a:t> et </a:t>
            </a:r>
            <a:r>
              <a:rPr lang="en-US" dirty="0" err="1"/>
              <a:t>ium</a:t>
            </a:r>
            <a:r>
              <a:rPr lang="en-US" dirty="0"/>
              <a:t> </a:t>
            </a:r>
            <a:r>
              <a:rPr lang="en-US" dirty="0" err="1"/>
              <a:t>ni</a:t>
            </a:r>
            <a:r>
              <a:rPr lang="en-US" dirty="0"/>
              <a:t> abo. Nam, </a:t>
            </a:r>
            <a:r>
              <a:rPr lang="en-US" dirty="0" err="1"/>
              <a:t>tectem</a:t>
            </a:r>
            <a:r>
              <a:rPr lang="en-US" dirty="0"/>
              <a:t> </a:t>
            </a:r>
            <a:r>
              <a:rPr lang="en-US" dirty="0" err="1"/>
              <a:t>volore</a:t>
            </a:r>
            <a:r>
              <a:rPr lang="en-US" dirty="0"/>
              <a:t> </a:t>
            </a:r>
            <a:r>
              <a:rPr lang="en-US" dirty="0" err="1"/>
              <a:t>dion</a:t>
            </a:r>
            <a:r>
              <a:rPr lang="en-US" dirty="0"/>
              <a:t> </a:t>
            </a:r>
            <a:r>
              <a:rPr lang="en-US" dirty="0" err="1"/>
              <a:t>nobit</a:t>
            </a:r>
            <a:r>
              <a:rPr lang="en-US" dirty="0"/>
              <a:t> </a:t>
            </a:r>
            <a:r>
              <a:rPr lang="en-US" dirty="0" err="1"/>
              <a:t>adiam</a:t>
            </a:r>
            <a:r>
              <a:rPr lang="en-US" dirty="0"/>
              <a:t> </a:t>
            </a:r>
            <a:r>
              <a:rPr lang="en-US" dirty="0" err="1"/>
              <a:t>ditio</a:t>
            </a:r>
            <a:r>
              <a:rPr lang="en-US" dirty="0"/>
              <a:t>. </a:t>
            </a:r>
            <a:endParaRPr lang="x-none" dirty="0"/>
          </a:p>
          <a:p>
            <a:endParaRPr lang="x-none" dirty="0"/>
          </a:p>
        </p:txBody>
      </p:sp>
      <p:sp>
        <p:nvSpPr>
          <p:cNvPr id="18" name="Content Placeholder 34">
            <a:extLst>
              <a:ext uri="{FF2B5EF4-FFF2-40B4-BE49-F238E27FC236}">
                <a16:creationId xmlns:a16="http://schemas.microsoft.com/office/drawing/2014/main" id="{90C15BE3-963A-6E48-A332-C6A5096CCE83}"/>
              </a:ext>
            </a:extLst>
          </p:cNvPr>
          <p:cNvSpPr txBox="1">
            <a:spLocks/>
          </p:cNvSpPr>
          <p:nvPr/>
        </p:nvSpPr>
        <p:spPr>
          <a:xfrm>
            <a:off x="593081" y="4305178"/>
            <a:ext cx="3724919" cy="1943671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  <a:p>
            <a:pPr lvl="4"/>
            <a:endParaRPr lang="x-none" dirty="0"/>
          </a:p>
        </p:txBody>
      </p:sp>
      <p:sp>
        <p:nvSpPr>
          <p:cNvPr id="19" name="Content Placeholder 34">
            <a:extLst>
              <a:ext uri="{FF2B5EF4-FFF2-40B4-BE49-F238E27FC236}">
                <a16:creationId xmlns:a16="http://schemas.microsoft.com/office/drawing/2014/main" id="{A29A25FC-9E3A-5745-A0BD-0680FBC34C4D}"/>
              </a:ext>
            </a:extLst>
          </p:cNvPr>
          <p:cNvSpPr txBox="1">
            <a:spLocks/>
          </p:cNvSpPr>
          <p:nvPr/>
        </p:nvSpPr>
        <p:spPr>
          <a:xfrm>
            <a:off x="4358631" y="4305178"/>
            <a:ext cx="3724919" cy="1943671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  <a:p>
            <a:pPr lvl="4"/>
            <a:endParaRPr lang="x-none" dirty="0"/>
          </a:p>
        </p:txBody>
      </p:sp>
      <p:sp>
        <p:nvSpPr>
          <p:cNvPr id="20" name="Content Placeholder 34">
            <a:extLst>
              <a:ext uri="{FF2B5EF4-FFF2-40B4-BE49-F238E27FC236}">
                <a16:creationId xmlns:a16="http://schemas.microsoft.com/office/drawing/2014/main" id="{7AF1A183-34F7-3446-BE10-B0AE59EAEF58}"/>
              </a:ext>
            </a:extLst>
          </p:cNvPr>
          <p:cNvSpPr txBox="1">
            <a:spLocks/>
          </p:cNvSpPr>
          <p:nvPr/>
        </p:nvSpPr>
        <p:spPr>
          <a:xfrm>
            <a:off x="8124181" y="4305178"/>
            <a:ext cx="3724919" cy="1943671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  <a:p>
            <a:pPr lvl="4"/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870754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1">
            <a:extLst>
              <a:ext uri="{FF2B5EF4-FFF2-40B4-BE49-F238E27FC236}">
                <a16:creationId xmlns:a16="http://schemas.microsoft.com/office/drawing/2014/main" id="{322E42D4-7229-B641-8824-EBC9197B55E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36767" y="2136665"/>
            <a:ext cx="5413197" cy="520700"/>
          </a:xfrm>
        </p:spPr>
        <p:txBody>
          <a:bodyPr/>
          <a:lstStyle/>
          <a:p>
            <a:pPr marL="0" indent="0"/>
            <a:r>
              <a:rPr lang="en-US" dirty="0" err="1">
                <a:solidFill>
                  <a:schemeClr val="tx2"/>
                </a:solidFill>
              </a:rPr>
              <a:t>Subheader</a:t>
            </a:r>
            <a:r>
              <a:rPr lang="en-US" dirty="0">
                <a:solidFill>
                  <a:schemeClr val="tx2"/>
                </a:solidFill>
              </a:rPr>
              <a:t> (16pt)</a:t>
            </a:r>
          </a:p>
        </p:txBody>
      </p:sp>
      <p:sp>
        <p:nvSpPr>
          <p:cNvPr id="10" name="Content Placeholder 34">
            <a:extLst>
              <a:ext uri="{FF2B5EF4-FFF2-40B4-BE49-F238E27FC236}">
                <a16:creationId xmlns:a16="http://schemas.microsoft.com/office/drawing/2014/main" id="{F3D7CBAB-7EC1-9B48-BA56-7E831F6D82C3}"/>
              </a:ext>
            </a:extLst>
          </p:cNvPr>
          <p:cNvSpPr txBox="1">
            <a:spLocks/>
          </p:cNvSpPr>
          <p:nvPr/>
        </p:nvSpPr>
        <p:spPr>
          <a:xfrm>
            <a:off x="936769" y="2665269"/>
            <a:ext cx="3531346" cy="3120825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Wingdings" pitchFamily="2" charset="2"/>
              <a:buChar char="§"/>
            </a:pPr>
            <a:r>
              <a:rPr lang="en-US" dirty="0"/>
              <a:t>Bullet point</a:t>
            </a:r>
          </a:p>
          <a:p>
            <a:pPr lvl="2">
              <a:buFont typeface="Wingdings" pitchFamily="2" charset="2"/>
              <a:buChar char="§"/>
            </a:pPr>
            <a:r>
              <a:rPr lang="en-US" dirty="0"/>
              <a:t>Sub-bullet point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/>
              <a:t>Bullet point</a:t>
            </a:r>
          </a:p>
          <a:p>
            <a:pPr lvl="2">
              <a:buFont typeface="Wingdings" pitchFamily="2" charset="2"/>
              <a:buChar char="§"/>
            </a:pPr>
            <a:r>
              <a:rPr lang="en-US" dirty="0"/>
              <a:t>Sub-bullet point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/>
              <a:t>Bullet point</a:t>
            </a:r>
          </a:p>
          <a:p>
            <a:pPr lvl="2">
              <a:buFont typeface="Wingdings" pitchFamily="2" charset="2"/>
              <a:buChar char="§"/>
            </a:pPr>
            <a:r>
              <a:rPr lang="en-US" dirty="0"/>
              <a:t>Sub-bullet point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/>
              <a:t>Bullet point</a:t>
            </a:r>
          </a:p>
          <a:p>
            <a:pPr lvl="2">
              <a:buFont typeface="Wingdings" pitchFamily="2" charset="2"/>
              <a:buChar char="§"/>
            </a:pPr>
            <a:r>
              <a:rPr lang="en-US" dirty="0"/>
              <a:t>Sub-bullet point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/>
              <a:t>Bullet point</a:t>
            </a:r>
          </a:p>
          <a:p>
            <a:pPr lvl="1">
              <a:buFont typeface="Wingdings" pitchFamily="2" charset="2"/>
              <a:buChar char="§"/>
            </a:pPr>
            <a:endParaRPr lang="en-US" dirty="0"/>
          </a:p>
          <a:p>
            <a:pPr lvl="4"/>
            <a:endParaRPr lang="x-none" dirty="0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1E729AB7-E620-C142-A1E1-06EA0B7996B7}"/>
              </a:ext>
            </a:extLst>
          </p:cNvPr>
          <p:cNvSpPr/>
          <p:nvPr/>
        </p:nvSpPr>
        <p:spPr>
          <a:xfrm>
            <a:off x="595436" y="1909481"/>
            <a:ext cx="5214945" cy="3977103"/>
          </a:xfrm>
          <a:prstGeom prst="roundRect">
            <a:avLst>
              <a:gd name="adj" fmla="val 7619"/>
            </a:avLst>
          </a:prstGeom>
          <a:noFill/>
          <a:ln w="19050">
            <a:solidFill>
              <a:srgbClr val="C0BFC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accent3"/>
              </a:solidFill>
            </a:endParaRPr>
          </a:p>
        </p:txBody>
      </p:sp>
      <p:sp>
        <p:nvSpPr>
          <p:cNvPr id="11" name="Content Placeholder 21">
            <a:extLst>
              <a:ext uri="{FF2B5EF4-FFF2-40B4-BE49-F238E27FC236}">
                <a16:creationId xmlns:a16="http://schemas.microsoft.com/office/drawing/2014/main" id="{C34A12C7-598B-284A-886A-35C3DAA3995A}"/>
              </a:ext>
            </a:extLst>
          </p:cNvPr>
          <p:cNvSpPr txBox="1">
            <a:spLocks/>
          </p:cNvSpPr>
          <p:nvPr/>
        </p:nvSpPr>
        <p:spPr>
          <a:xfrm>
            <a:off x="6994149" y="2136665"/>
            <a:ext cx="4876800" cy="520700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en-US" dirty="0" err="1">
                <a:solidFill>
                  <a:schemeClr val="tx2"/>
                </a:solidFill>
              </a:rPr>
              <a:t>Subheader</a:t>
            </a:r>
            <a:r>
              <a:rPr lang="en-US" dirty="0">
                <a:solidFill>
                  <a:schemeClr val="tx2"/>
                </a:solidFill>
              </a:rPr>
              <a:t> (16pt)</a:t>
            </a:r>
          </a:p>
        </p:txBody>
      </p:sp>
      <p:sp>
        <p:nvSpPr>
          <p:cNvPr id="12" name="Content Placeholder 34">
            <a:extLst>
              <a:ext uri="{FF2B5EF4-FFF2-40B4-BE49-F238E27FC236}">
                <a16:creationId xmlns:a16="http://schemas.microsoft.com/office/drawing/2014/main" id="{CDCBD80F-C55E-2A4F-BAD9-2AE45D6E60FB}"/>
              </a:ext>
            </a:extLst>
          </p:cNvPr>
          <p:cNvSpPr txBox="1">
            <a:spLocks/>
          </p:cNvSpPr>
          <p:nvPr/>
        </p:nvSpPr>
        <p:spPr>
          <a:xfrm>
            <a:off x="6800651" y="2665269"/>
            <a:ext cx="2833631" cy="3120825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Wingdings" pitchFamily="2" charset="2"/>
              <a:buChar char="§"/>
            </a:pPr>
            <a:r>
              <a:rPr lang="en-US" dirty="0"/>
              <a:t>Bullet point</a:t>
            </a:r>
          </a:p>
          <a:p>
            <a:pPr lvl="2">
              <a:buFont typeface="Wingdings" pitchFamily="2" charset="2"/>
              <a:buChar char="§"/>
            </a:pPr>
            <a:r>
              <a:rPr lang="en-US" dirty="0"/>
              <a:t>Sub-bullet point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/>
              <a:t>Bullet point</a:t>
            </a:r>
          </a:p>
          <a:p>
            <a:pPr lvl="2">
              <a:buFont typeface="Wingdings" pitchFamily="2" charset="2"/>
              <a:buChar char="§"/>
            </a:pPr>
            <a:r>
              <a:rPr lang="en-US" dirty="0"/>
              <a:t>Sub-bullet point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/>
              <a:t>Bullet point</a:t>
            </a:r>
          </a:p>
          <a:p>
            <a:pPr lvl="2">
              <a:buFont typeface="Wingdings" pitchFamily="2" charset="2"/>
              <a:buChar char="§"/>
            </a:pPr>
            <a:r>
              <a:rPr lang="en-US" dirty="0"/>
              <a:t>Sub-bullet point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/>
              <a:t>Bullet point</a:t>
            </a:r>
          </a:p>
          <a:p>
            <a:pPr lvl="2">
              <a:buFont typeface="Wingdings" pitchFamily="2" charset="2"/>
              <a:buChar char="§"/>
            </a:pPr>
            <a:r>
              <a:rPr lang="en-US" dirty="0"/>
              <a:t>Sub-bullet point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/>
              <a:t>Bullet point</a:t>
            </a:r>
          </a:p>
          <a:p>
            <a:pPr lvl="1">
              <a:buFont typeface="Wingdings" pitchFamily="2" charset="2"/>
              <a:buChar char="§"/>
            </a:pPr>
            <a:endParaRPr lang="en-US" dirty="0"/>
          </a:p>
          <a:p>
            <a:pPr lvl="4"/>
            <a:endParaRPr lang="x-none" dirty="0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1677D655-781E-0841-B3C1-99A84FFAD8F5}"/>
              </a:ext>
            </a:extLst>
          </p:cNvPr>
          <p:cNvSpPr/>
          <p:nvPr/>
        </p:nvSpPr>
        <p:spPr>
          <a:xfrm>
            <a:off x="6349964" y="1909481"/>
            <a:ext cx="5214943" cy="3977103"/>
          </a:xfrm>
          <a:prstGeom prst="roundRect">
            <a:avLst>
              <a:gd name="adj" fmla="val 7619"/>
            </a:avLst>
          </a:prstGeom>
          <a:noFill/>
          <a:ln w="19050">
            <a:solidFill>
              <a:srgbClr val="C0BFC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0" name="Text Placeholder 42">
            <a:extLst>
              <a:ext uri="{FF2B5EF4-FFF2-40B4-BE49-F238E27FC236}">
                <a16:creationId xmlns:a16="http://schemas.microsoft.com/office/drawing/2014/main" id="{3B339978-265B-4842-91E8-466DFA083440}"/>
              </a:ext>
            </a:extLst>
          </p:cNvPr>
          <p:cNvSpPr txBox="1">
            <a:spLocks/>
          </p:cNvSpPr>
          <p:nvPr/>
        </p:nvSpPr>
        <p:spPr>
          <a:xfrm>
            <a:off x="593725" y="558800"/>
            <a:ext cx="4524375" cy="520700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2400" kern="1200">
                <a:solidFill>
                  <a:srgbClr val="0F3699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tx2"/>
                </a:solidFill>
              </a:rPr>
              <a:t>Page title (28pt)</a:t>
            </a:r>
          </a:p>
        </p:txBody>
      </p:sp>
      <p:sp>
        <p:nvSpPr>
          <p:cNvPr id="21" name="Text Placeholder 43">
            <a:extLst>
              <a:ext uri="{FF2B5EF4-FFF2-40B4-BE49-F238E27FC236}">
                <a16:creationId xmlns:a16="http://schemas.microsoft.com/office/drawing/2014/main" id="{E62AC5D2-4ADD-904D-ADB3-FA79F75300E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93081" y="1087404"/>
            <a:ext cx="4524375" cy="520700"/>
          </a:xfrm>
        </p:spPr>
        <p:txBody>
          <a:bodyPr/>
          <a:lstStyle/>
          <a:p>
            <a:r>
              <a:rPr lang="en-US" dirty="0"/>
              <a:t>Page subtitle (20pt)</a:t>
            </a:r>
          </a:p>
        </p:txBody>
      </p:sp>
    </p:spTree>
    <p:extLst>
      <p:ext uri="{BB962C8B-B14F-4D97-AF65-F5344CB8AC3E}">
        <p14:creationId xmlns:p14="http://schemas.microsoft.com/office/powerpoint/2010/main" val="22234936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Content Placeholder 21">
            <a:extLst>
              <a:ext uri="{FF2B5EF4-FFF2-40B4-BE49-F238E27FC236}">
                <a16:creationId xmlns:a16="http://schemas.microsoft.com/office/drawing/2014/main" id="{6714E5BD-3388-BE48-9E22-BC304DA1DA7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36768" y="2136665"/>
            <a:ext cx="2271382" cy="520700"/>
          </a:xfrm>
        </p:spPr>
        <p:txBody>
          <a:bodyPr/>
          <a:lstStyle/>
          <a:p>
            <a:pPr marL="0" indent="0"/>
            <a:r>
              <a:rPr lang="en-US" dirty="0" err="1">
                <a:solidFill>
                  <a:schemeClr val="tx2"/>
                </a:solidFill>
              </a:rPr>
              <a:t>Subheader</a:t>
            </a:r>
            <a:r>
              <a:rPr lang="en-US" dirty="0">
                <a:solidFill>
                  <a:schemeClr val="tx2"/>
                </a:solidFill>
              </a:rPr>
              <a:t> (16pt)</a:t>
            </a:r>
          </a:p>
        </p:txBody>
      </p:sp>
      <p:sp>
        <p:nvSpPr>
          <p:cNvPr id="28" name="Content Placeholder 34">
            <a:extLst>
              <a:ext uri="{FF2B5EF4-FFF2-40B4-BE49-F238E27FC236}">
                <a16:creationId xmlns:a16="http://schemas.microsoft.com/office/drawing/2014/main" id="{4A4C60EB-F955-0F4A-A7C9-E64A4E537BCA}"/>
              </a:ext>
            </a:extLst>
          </p:cNvPr>
          <p:cNvSpPr txBox="1">
            <a:spLocks/>
          </p:cNvSpPr>
          <p:nvPr/>
        </p:nvSpPr>
        <p:spPr>
          <a:xfrm>
            <a:off x="936769" y="2665269"/>
            <a:ext cx="3531346" cy="3120825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Wingdings" pitchFamily="2" charset="2"/>
              <a:buChar char="§"/>
            </a:pPr>
            <a:r>
              <a:rPr lang="en-US" dirty="0"/>
              <a:t>Bullet point</a:t>
            </a:r>
          </a:p>
          <a:p>
            <a:pPr lvl="2">
              <a:buFont typeface="Wingdings" pitchFamily="2" charset="2"/>
              <a:buChar char="§"/>
            </a:pPr>
            <a:r>
              <a:rPr lang="en-US" dirty="0"/>
              <a:t>Sub-bullet point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/>
              <a:t>Bullet point</a:t>
            </a:r>
          </a:p>
          <a:p>
            <a:pPr lvl="2">
              <a:buFont typeface="Wingdings" pitchFamily="2" charset="2"/>
              <a:buChar char="§"/>
            </a:pPr>
            <a:r>
              <a:rPr lang="en-US" dirty="0"/>
              <a:t>Sub-bullet point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/>
              <a:t>Bullet point</a:t>
            </a:r>
          </a:p>
          <a:p>
            <a:pPr lvl="2">
              <a:buFont typeface="Wingdings" pitchFamily="2" charset="2"/>
              <a:buChar char="§"/>
            </a:pPr>
            <a:r>
              <a:rPr lang="en-US" dirty="0"/>
              <a:t>Sub-bullet point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/>
              <a:t>Bullet point</a:t>
            </a:r>
          </a:p>
          <a:p>
            <a:pPr lvl="2">
              <a:buFont typeface="Wingdings" pitchFamily="2" charset="2"/>
              <a:buChar char="§"/>
            </a:pPr>
            <a:r>
              <a:rPr lang="en-US" dirty="0"/>
              <a:t>Sub-bullet point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/>
              <a:t>Bullet point</a:t>
            </a:r>
          </a:p>
          <a:p>
            <a:pPr lvl="1">
              <a:buFont typeface="Wingdings" pitchFamily="2" charset="2"/>
              <a:buChar char="§"/>
            </a:pPr>
            <a:endParaRPr lang="en-US" dirty="0"/>
          </a:p>
          <a:p>
            <a:pPr lvl="4"/>
            <a:endParaRPr lang="x-none" dirty="0"/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01711DC8-37A7-AA4C-BF1F-A9B586979EAE}"/>
              </a:ext>
            </a:extLst>
          </p:cNvPr>
          <p:cNvSpPr/>
          <p:nvPr/>
        </p:nvSpPr>
        <p:spPr>
          <a:xfrm>
            <a:off x="593081" y="1909481"/>
            <a:ext cx="3286320" cy="3977103"/>
          </a:xfrm>
          <a:prstGeom prst="roundRect">
            <a:avLst>
              <a:gd name="adj" fmla="val 7619"/>
            </a:avLst>
          </a:prstGeom>
          <a:noFill/>
          <a:ln w="19050">
            <a:solidFill>
              <a:srgbClr val="C0BFC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0" name="Content Placeholder 21">
            <a:extLst>
              <a:ext uri="{FF2B5EF4-FFF2-40B4-BE49-F238E27FC236}">
                <a16:creationId xmlns:a16="http://schemas.microsoft.com/office/drawing/2014/main" id="{5BD5620F-F60F-744D-85A2-EB66EC97B9AF}"/>
              </a:ext>
            </a:extLst>
          </p:cNvPr>
          <p:cNvSpPr txBox="1">
            <a:spLocks/>
          </p:cNvSpPr>
          <p:nvPr/>
        </p:nvSpPr>
        <p:spPr>
          <a:xfrm>
            <a:off x="5027521" y="2136665"/>
            <a:ext cx="2046309" cy="520700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en-US" dirty="0" err="1">
                <a:solidFill>
                  <a:schemeClr val="tx2"/>
                </a:solidFill>
              </a:rPr>
              <a:t>Subheader</a:t>
            </a:r>
            <a:r>
              <a:rPr lang="en-US" dirty="0">
                <a:solidFill>
                  <a:schemeClr val="tx2"/>
                </a:solidFill>
              </a:rPr>
              <a:t> (16pt)</a:t>
            </a:r>
          </a:p>
        </p:txBody>
      </p:sp>
      <p:sp>
        <p:nvSpPr>
          <p:cNvPr id="31" name="Content Placeholder 34">
            <a:extLst>
              <a:ext uri="{FF2B5EF4-FFF2-40B4-BE49-F238E27FC236}">
                <a16:creationId xmlns:a16="http://schemas.microsoft.com/office/drawing/2014/main" id="{163B80FA-0BEA-184A-BA33-DB0E3C904F4A}"/>
              </a:ext>
            </a:extLst>
          </p:cNvPr>
          <p:cNvSpPr txBox="1">
            <a:spLocks/>
          </p:cNvSpPr>
          <p:nvPr/>
        </p:nvSpPr>
        <p:spPr>
          <a:xfrm>
            <a:off x="4834023" y="2665269"/>
            <a:ext cx="2833631" cy="3120825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Wingdings" pitchFamily="2" charset="2"/>
              <a:buChar char="§"/>
            </a:pPr>
            <a:r>
              <a:rPr lang="en-US" dirty="0"/>
              <a:t>Bullet point</a:t>
            </a:r>
          </a:p>
          <a:p>
            <a:pPr lvl="2">
              <a:buFont typeface="Wingdings" pitchFamily="2" charset="2"/>
              <a:buChar char="§"/>
            </a:pPr>
            <a:r>
              <a:rPr lang="en-US" dirty="0"/>
              <a:t>Sub-bullet point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/>
              <a:t>Bullet point</a:t>
            </a:r>
          </a:p>
          <a:p>
            <a:pPr lvl="2">
              <a:buFont typeface="Wingdings" pitchFamily="2" charset="2"/>
              <a:buChar char="§"/>
            </a:pPr>
            <a:r>
              <a:rPr lang="en-US" dirty="0"/>
              <a:t>Sub-bullet point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/>
              <a:t>Bullet point</a:t>
            </a:r>
          </a:p>
          <a:p>
            <a:pPr lvl="2">
              <a:buFont typeface="Wingdings" pitchFamily="2" charset="2"/>
              <a:buChar char="§"/>
            </a:pPr>
            <a:r>
              <a:rPr lang="en-US" dirty="0"/>
              <a:t>Sub-bullet point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/>
              <a:t>Bullet point</a:t>
            </a:r>
          </a:p>
          <a:p>
            <a:pPr lvl="2">
              <a:buFont typeface="Wingdings" pitchFamily="2" charset="2"/>
              <a:buChar char="§"/>
            </a:pPr>
            <a:r>
              <a:rPr lang="en-US" dirty="0"/>
              <a:t>Sub-bullet point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/>
              <a:t>Bullet point</a:t>
            </a:r>
          </a:p>
          <a:p>
            <a:pPr lvl="2">
              <a:buFont typeface="Wingdings" pitchFamily="2" charset="2"/>
              <a:buChar char="§"/>
            </a:pPr>
            <a:endParaRPr lang="en-US" dirty="0"/>
          </a:p>
          <a:p>
            <a:pPr lvl="1">
              <a:buFont typeface="Wingdings" pitchFamily="2" charset="2"/>
              <a:buChar char="§"/>
            </a:pPr>
            <a:endParaRPr lang="en-US" dirty="0"/>
          </a:p>
          <a:p>
            <a:pPr lvl="4"/>
            <a:endParaRPr lang="x-none" dirty="0"/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33DDE473-9D3D-DA4D-BD68-4E1F26968412}"/>
              </a:ext>
            </a:extLst>
          </p:cNvPr>
          <p:cNvSpPr/>
          <p:nvPr/>
        </p:nvSpPr>
        <p:spPr>
          <a:xfrm>
            <a:off x="4452840" y="1909481"/>
            <a:ext cx="3286320" cy="3977103"/>
          </a:xfrm>
          <a:prstGeom prst="roundRect">
            <a:avLst>
              <a:gd name="adj" fmla="val 7619"/>
            </a:avLst>
          </a:prstGeom>
          <a:noFill/>
          <a:ln w="19050">
            <a:solidFill>
              <a:srgbClr val="C0BFC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3" name="Content Placeholder 21">
            <a:extLst>
              <a:ext uri="{FF2B5EF4-FFF2-40B4-BE49-F238E27FC236}">
                <a16:creationId xmlns:a16="http://schemas.microsoft.com/office/drawing/2014/main" id="{744B23D0-A2CD-F74E-A490-D896A1EEB5F8}"/>
              </a:ext>
            </a:extLst>
          </p:cNvPr>
          <p:cNvSpPr txBox="1">
            <a:spLocks/>
          </p:cNvSpPr>
          <p:nvPr/>
        </p:nvSpPr>
        <p:spPr>
          <a:xfrm>
            <a:off x="8924775" y="2136665"/>
            <a:ext cx="2046309" cy="520700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en-US" dirty="0" err="1">
                <a:solidFill>
                  <a:schemeClr val="tx2"/>
                </a:solidFill>
              </a:rPr>
              <a:t>Subheader</a:t>
            </a:r>
            <a:r>
              <a:rPr lang="en-US" dirty="0">
                <a:solidFill>
                  <a:schemeClr val="tx2"/>
                </a:solidFill>
              </a:rPr>
              <a:t> (16pt)</a:t>
            </a:r>
          </a:p>
        </p:txBody>
      </p:sp>
      <p:sp>
        <p:nvSpPr>
          <p:cNvPr id="34" name="Content Placeholder 34">
            <a:extLst>
              <a:ext uri="{FF2B5EF4-FFF2-40B4-BE49-F238E27FC236}">
                <a16:creationId xmlns:a16="http://schemas.microsoft.com/office/drawing/2014/main" id="{ECAA2DB3-8FAE-3948-B0BF-03823D939F12}"/>
              </a:ext>
            </a:extLst>
          </p:cNvPr>
          <p:cNvSpPr txBox="1">
            <a:spLocks/>
          </p:cNvSpPr>
          <p:nvPr/>
        </p:nvSpPr>
        <p:spPr>
          <a:xfrm>
            <a:off x="8731277" y="2665269"/>
            <a:ext cx="2833631" cy="3120825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Wingdings" pitchFamily="2" charset="2"/>
              <a:buChar char="§"/>
            </a:pPr>
            <a:r>
              <a:rPr lang="en-US" dirty="0"/>
              <a:t>Bullet point</a:t>
            </a:r>
          </a:p>
          <a:p>
            <a:pPr lvl="2">
              <a:buFont typeface="Wingdings" pitchFamily="2" charset="2"/>
              <a:buChar char="§"/>
            </a:pPr>
            <a:r>
              <a:rPr lang="en-US" dirty="0"/>
              <a:t>Sub-bullet point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/>
              <a:t>Bullet point</a:t>
            </a:r>
          </a:p>
          <a:p>
            <a:pPr lvl="2">
              <a:buFont typeface="Wingdings" pitchFamily="2" charset="2"/>
              <a:buChar char="§"/>
            </a:pPr>
            <a:r>
              <a:rPr lang="en-US" dirty="0"/>
              <a:t>Sub-bullet point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/>
              <a:t>Bullet point</a:t>
            </a:r>
          </a:p>
          <a:p>
            <a:pPr lvl="2">
              <a:buFont typeface="Wingdings" pitchFamily="2" charset="2"/>
              <a:buChar char="§"/>
            </a:pPr>
            <a:r>
              <a:rPr lang="en-US" dirty="0"/>
              <a:t>Sub-bullet point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/>
              <a:t>Bullet point</a:t>
            </a:r>
          </a:p>
          <a:p>
            <a:pPr lvl="2">
              <a:buFont typeface="Wingdings" pitchFamily="2" charset="2"/>
              <a:buChar char="§"/>
            </a:pPr>
            <a:r>
              <a:rPr lang="en-US" dirty="0"/>
              <a:t>Sub-bullet point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/>
              <a:t>Bullet point</a:t>
            </a:r>
          </a:p>
          <a:p>
            <a:pPr marL="454025" lvl="2" indent="0">
              <a:buNone/>
            </a:pPr>
            <a:endParaRPr lang="en-US" dirty="0"/>
          </a:p>
          <a:p>
            <a:pPr lvl="1">
              <a:buFont typeface="Wingdings" pitchFamily="2" charset="2"/>
              <a:buChar char="§"/>
            </a:pPr>
            <a:endParaRPr lang="en-US" dirty="0"/>
          </a:p>
          <a:p>
            <a:pPr lvl="4"/>
            <a:endParaRPr lang="x-none" dirty="0"/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56F94E0B-1D06-1241-BE02-7776A3ED574F}"/>
              </a:ext>
            </a:extLst>
          </p:cNvPr>
          <p:cNvSpPr/>
          <p:nvPr/>
        </p:nvSpPr>
        <p:spPr>
          <a:xfrm>
            <a:off x="8313841" y="1909481"/>
            <a:ext cx="3286320" cy="3977103"/>
          </a:xfrm>
          <a:prstGeom prst="roundRect">
            <a:avLst>
              <a:gd name="adj" fmla="val 7619"/>
            </a:avLst>
          </a:prstGeom>
          <a:noFill/>
          <a:ln w="19050">
            <a:solidFill>
              <a:srgbClr val="C0BFC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9" name="Text Placeholder 42">
            <a:extLst>
              <a:ext uri="{FF2B5EF4-FFF2-40B4-BE49-F238E27FC236}">
                <a16:creationId xmlns:a16="http://schemas.microsoft.com/office/drawing/2014/main" id="{5690FFB7-320C-174B-8366-656E4B3ABBB3}"/>
              </a:ext>
            </a:extLst>
          </p:cNvPr>
          <p:cNvSpPr txBox="1">
            <a:spLocks/>
          </p:cNvSpPr>
          <p:nvPr/>
        </p:nvSpPr>
        <p:spPr>
          <a:xfrm>
            <a:off x="593725" y="558800"/>
            <a:ext cx="4524375" cy="520700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2400" kern="1200">
                <a:solidFill>
                  <a:srgbClr val="0F3699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tx2"/>
                </a:solidFill>
              </a:rPr>
              <a:t>Page title (28pt)</a:t>
            </a:r>
          </a:p>
        </p:txBody>
      </p:sp>
      <p:sp>
        <p:nvSpPr>
          <p:cNvPr id="40" name="Text Placeholder 43">
            <a:extLst>
              <a:ext uri="{FF2B5EF4-FFF2-40B4-BE49-F238E27FC236}">
                <a16:creationId xmlns:a16="http://schemas.microsoft.com/office/drawing/2014/main" id="{45BC44D8-77A3-BC40-814A-DC419F993FA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93081" y="1087404"/>
            <a:ext cx="4524375" cy="520700"/>
          </a:xfrm>
        </p:spPr>
        <p:txBody>
          <a:bodyPr/>
          <a:lstStyle/>
          <a:p>
            <a:r>
              <a:rPr lang="en-US" dirty="0"/>
              <a:t>Page subtitle (20pt)</a:t>
            </a:r>
          </a:p>
        </p:txBody>
      </p:sp>
    </p:spTree>
    <p:extLst>
      <p:ext uri="{BB962C8B-B14F-4D97-AF65-F5344CB8AC3E}">
        <p14:creationId xmlns:p14="http://schemas.microsoft.com/office/powerpoint/2010/main" val="30015405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FCF5A26C-2146-404D-B0DE-49747108DF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7079640"/>
              </p:ext>
            </p:extLst>
          </p:nvPr>
        </p:nvGraphicFramePr>
        <p:xfrm>
          <a:off x="593081" y="1909477"/>
          <a:ext cx="6945640" cy="382917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945640">
                  <a:extLst>
                    <a:ext uri="{9D8B030D-6E8A-4147-A177-3AD203B41FA5}">
                      <a16:colId xmlns:a16="http://schemas.microsoft.com/office/drawing/2014/main" val="1750661246"/>
                    </a:ext>
                  </a:extLst>
                </a:gridCol>
              </a:tblGrid>
              <a:tr h="56293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rebuchet MS"/>
                          <a:ea typeface="+mn-ea"/>
                          <a:cs typeface="+mn-cs"/>
                        </a:rPr>
                        <a:t>1.  Agenda Body (20pt). </a:t>
                      </a:r>
                      <a:endParaRPr kumimoji="0" lang="x-none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rebuchet MS"/>
                        <a:ea typeface="+mn-ea"/>
                        <a:cs typeface="+mn-cs"/>
                      </a:endParaRPr>
                    </a:p>
                  </a:txBody>
                  <a:tcPr anchor="b"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4491730"/>
                  </a:ext>
                </a:extLst>
              </a:tr>
              <a:tr h="54437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rebuchet MS"/>
                          <a:ea typeface="+mn-ea"/>
                          <a:cs typeface="+mn-cs"/>
                        </a:rPr>
                        <a:t>2.  Agenda Body (20pt). </a:t>
                      </a:r>
                      <a:endParaRPr kumimoji="0" lang="x-none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rebuchet MS"/>
                        <a:ea typeface="+mn-ea"/>
                        <a:cs typeface="+mn-cs"/>
                      </a:endParaRPr>
                    </a:p>
                  </a:txBody>
                  <a:tcPr anchor="b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2672018"/>
                  </a:ext>
                </a:extLst>
              </a:tr>
              <a:tr h="54437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rebuchet MS"/>
                          <a:ea typeface="+mn-ea"/>
                          <a:cs typeface="+mn-cs"/>
                        </a:rPr>
                        <a:t>3.  Agenda Body (20pt). </a:t>
                      </a:r>
                      <a:endParaRPr kumimoji="0" lang="x-none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rebuchet MS"/>
                        <a:ea typeface="+mn-ea"/>
                        <a:cs typeface="+mn-cs"/>
                      </a:endParaRPr>
                    </a:p>
                  </a:txBody>
                  <a:tcPr anchor="b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167713"/>
                  </a:ext>
                </a:extLst>
              </a:tr>
              <a:tr h="54437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rebuchet MS"/>
                          <a:ea typeface="+mn-ea"/>
                          <a:cs typeface="+mn-cs"/>
                        </a:rPr>
                        <a:t>4.  Agenda Body (20pt). </a:t>
                      </a:r>
                      <a:endParaRPr kumimoji="0" lang="x-none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rebuchet MS"/>
                        <a:ea typeface="+mn-ea"/>
                        <a:cs typeface="+mn-cs"/>
                      </a:endParaRPr>
                    </a:p>
                  </a:txBody>
                  <a:tcPr anchor="b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0374518"/>
                  </a:ext>
                </a:extLst>
              </a:tr>
              <a:tr h="54437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rebuchet MS"/>
                          <a:ea typeface="+mn-ea"/>
                          <a:cs typeface="+mn-cs"/>
                        </a:rPr>
                        <a:t>5.  Agenda Body (20pt). </a:t>
                      </a:r>
                      <a:endParaRPr kumimoji="0" lang="x-none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rebuchet MS"/>
                        <a:ea typeface="+mn-ea"/>
                        <a:cs typeface="+mn-cs"/>
                      </a:endParaRPr>
                    </a:p>
                  </a:txBody>
                  <a:tcPr anchor="b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9036591"/>
                  </a:ext>
                </a:extLst>
              </a:tr>
              <a:tr h="54437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rebuchet MS"/>
                          <a:ea typeface="+mn-ea"/>
                          <a:cs typeface="+mn-cs"/>
                        </a:rPr>
                        <a:t>6.  Agenda Body (20pt). </a:t>
                      </a:r>
                      <a:endParaRPr kumimoji="0" lang="x-none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rebuchet MS"/>
                        <a:ea typeface="+mn-ea"/>
                        <a:cs typeface="+mn-cs"/>
                      </a:endParaRPr>
                    </a:p>
                  </a:txBody>
                  <a:tcPr anchor="b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3512897"/>
                  </a:ext>
                </a:extLst>
              </a:tr>
              <a:tr h="54437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x-none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rebuchet MS"/>
                        <a:ea typeface="+mn-ea"/>
                        <a:cs typeface="+mn-cs"/>
                      </a:endParaRPr>
                    </a:p>
                  </a:txBody>
                  <a:tcPr anchor="b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572003640"/>
                  </a:ext>
                </a:extLst>
              </a:tr>
            </a:tbl>
          </a:graphicData>
        </a:graphic>
      </p:graphicFrame>
      <p:sp>
        <p:nvSpPr>
          <p:cNvPr id="9" name="Text Placeholder 22">
            <a:extLst>
              <a:ext uri="{FF2B5EF4-FFF2-40B4-BE49-F238E27FC236}">
                <a16:creationId xmlns:a16="http://schemas.microsoft.com/office/drawing/2014/main" id="{A7EB86EC-9D8C-8E4A-A542-4ADABC234000}"/>
              </a:ext>
            </a:extLst>
          </p:cNvPr>
          <p:cNvSpPr txBox="1">
            <a:spLocks/>
          </p:cNvSpPr>
          <p:nvPr/>
        </p:nvSpPr>
        <p:spPr>
          <a:xfrm>
            <a:off x="593725" y="558800"/>
            <a:ext cx="5502275" cy="520700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2400" kern="1200">
                <a:solidFill>
                  <a:srgbClr val="0F3699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800" b="1" dirty="0">
                <a:solidFill>
                  <a:schemeClr val="bg2"/>
                </a:solidFill>
              </a:rPr>
              <a:t>Agenda header (38pt)</a:t>
            </a:r>
          </a:p>
        </p:txBody>
      </p:sp>
      <p:pic>
        <p:nvPicPr>
          <p:cNvPr id="12" name="Picture 11" descr="A picture containing logo&#10;&#10;Description automatically generated">
            <a:extLst>
              <a:ext uri="{FF2B5EF4-FFF2-40B4-BE49-F238E27FC236}">
                <a16:creationId xmlns:a16="http://schemas.microsoft.com/office/drawing/2014/main" id="{617962E8-267B-F143-B173-2CAA604B26E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31365" y="6070730"/>
            <a:ext cx="1198179" cy="588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7968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Project title (50pt)</a:t>
            </a:r>
            <a:br>
              <a:rPr lang="en-US" dirty="0"/>
            </a:br>
            <a:r>
              <a:rPr lang="en-US" dirty="0"/>
              <a:t>lorem </a:t>
            </a:r>
            <a:r>
              <a:rPr lang="en-US" dirty="0" err="1"/>
              <a:t>ipsom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Presentation descriptor (12pt)</a:t>
            </a:r>
          </a:p>
          <a:p>
            <a:r>
              <a:rPr lang="en-US" dirty="0"/>
              <a:t>01/01/2021</a:t>
            </a:r>
          </a:p>
        </p:txBody>
      </p:sp>
    </p:spTree>
    <p:extLst>
      <p:ext uri="{BB962C8B-B14F-4D97-AF65-F5344CB8AC3E}">
        <p14:creationId xmlns:p14="http://schemas.microsoft.com/office/powerpoint/2010/main" val="2165658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229378D-CCFA-0A49-8974-024335D46FC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4AA20270-707F-3349-B705-A87E711A994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93081" y="1925473"/>
            <a:ext cx="4221807" cy="1540069"/>
          </a:xfrm>
        </p:spPr>
        <p:txBody>
          <a:bodyPr/>
          <a:lstStyle/>
          <a:p>
            <a:pPr marL="0" indent="0"/>
            <a:r>
              <a:rPr lang="en-US" dirty="0">
                <a:solidFill>
                  <a:schemeClr val="bg1"/>
                </a:solidFill>
              </a:rPr>
              <a:t>This is Body Copy (16pt). On </a:t>
            </a:r>
            <a:r>
              <a:rPr lang="en-US" dirty="0" err="1">
                <a:solidFill>
                  <a:schemeClr val="bg1"/>
                </a:solidFill>
              </a:rPr>
              <a:t>necti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iumendella</a:t>
            </a:r>
            <a:r>
              <a:rPr lang="en-US" dirty="0">
                <a:solidFill>
                  <a:schemeClr val="bg1"/>
                </a:solidFill>
              </a:rPr>
              <a:t> nus il </a:t>
            </a:r>
            <a:r>
              <a:rPr lang="en-US" dirty="0" err="1">
                <a:solidFill>
                  <a:schemeClr val="bg1"/>
                </a:solidFill>
              </a:rPr>
              <a:t>eatio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consequo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bea</a:t>
            </a:r>
            <a:r>
              <a:rPr lang="en-US" dirty="0">
                <a:solidFill>
                  <a:schemeClr val="bg1"/>
                </a:solidFill>
              </a:rPr>
              <a:t> et </a:t>
            </a:r>
            <a:r>
              <a:rPr lang="en-US" dirty="0" err="1">
                <a:solidFill>
                  <a:schemeClr val="bg1"/>
                </a:solidFill>
              </a:rPr>
              <a:t>harit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aut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laccuptia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volo</a:t>
            </a:r>
            <a:r>
              <a:rPr lang="en-US" dirty="0">
                <a:solidFill>
                  <a:schemeClr val="bg1"/>
                </a:solidFill>
              </a:rPr>
              <a:t> is </a:t>
            </a:r>
            <a:r>
              <a:rPr lang="en-US" dirty="0" err="1">
                <a:solidFill>
                  <a:schemeClr val="bg1"/>
                </a:solidFill>
              </a:rPr>
              <a:t>moditius</a:t>
            </a:r>
            <a:r>
              <a:rPr lang="en-US" dirty="0">
                <a:solidFill>
                  <a:schemeClr val="bg1"/>
                </a:solidFill>
              </a:rPr>
              <a:t> et </a:t>
            </a:r>
            <a:r>
              <a:rPr lang="en-US" dirty="0" err="1">
                <a:solidFill>
                  <a:schemeClr val="bg1"/>
                </a:solidFill>
              </a:rPr>
              <a:t>ium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ni</a:t>
            </a:r>
            <a:r>
              <a:rPr lang="en-US" dirty="0">
                <a:solidFill>
                  <a:schemeClr val="bg1"/>
                </a:solidFill>
              </a:rPr>
              <a:t> abo. 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F45F9358-9479-5A4C-B2DE-0971C95144D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Page subtitle (20pt)</a:t>
            </a:r>
          </a:p>
          <a:p>
            <a:endParaRPr lang="x-none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40B824A7-F150-6A4C-A2D6-82B4ADEF142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sz="3200" dirty="0">
                <a:solidFill>
                  <a:schemeClr val="bg1"/>
                </a:solidFill>
              </a:rPr>
              <a:t>Page title (32pt)</a:t>
            </a:r>
          </a:p>
        </p:txBody>
      </p:sp>
    </p:spTree>
    <p:extLst>
      <p:ext uri="{BB962C8B-B14F-4D97-AF65-F5344CB8AC3E}">
        <p14:creationId xmlns:p14="http://schemas.microsoft.com/office/powerpoint/2010/main" val="32865687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4A19A74-9EEE-4A8D-9615-4D9D76BEFA82}"/>
              </a:ext>
            </a:extLst>
          </p:cNvPr>
          <p:cNvGrpSpPr/>
          <p:nvPr/>
        </p:nvGrpSpPr>
        <p:grpSpPr>
          <a:xfrm>
            <a:off x="465368" y="1064519"/>
            <a:ext cx="10933043" cy="5428214"/>
            <a:chOff x="-89452" y="402359"/>
            <a:chExt cx="12192000" cy="605328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EF263D1B-975B-4F35-98CC-589C23D6653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89452" y="402359"/>
              <a:ext cx="12192000" cy="6053281"/>
            </a:xfrm>
            <a:prstGeom prst="rect">
              <a:avLst/>
            </a:prstGeom>
          </p:spPr>
        </p:pic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58DADCCA-ACD0-4B6B-A590-17AA240FCAE9}"/>
                </a:ext>
              </a:extLst>
            </p:cNvPr>
            <p:cNvSpPr/>
            <p:nvPr/>
          </p:nvSpPr>
          <p:spPr>
            <a:xfrm>
              <a:off x="2783852" y="2069254"/>
              <a:ext cx="311809" cy="311809"/>
            </a:xfrm>
            <a:prstGeom prst="ellipse">
              <a:avLst/>
            </a:prstGeom>
            <a:solidFill>
              <a:srgbClr val="0033A0"/>
            </a:solidFill>
            <a:ln w="9525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algn="ctr">
                <a:defRPr/>
              </a:pPr>
              <a:r>
                <a:rPr lang="en-US" sz="1200" b="1" kern="0" dirty="0">
                  <a:solidFill>
                    <a:prstClr val="white"/>
                  </a:solidFill>
                  <a:latin typeface="DaxMedium"/>
                  <a:cs typeface="DaxMedium"/>
                </a:rPr>
                <a:t>2</a:t>
              </a: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40DFDF73-AD96-4B9D-83E5-F5DF4307FB68}"/>
                </a:ext>
              </a:extLst>
            </p:cNvPr>
            <p:cNvSpPr/>
            <p:nvPr/>
          </p:nvSpPr>
          <p:spPr>
            <a:xfrm>
              <a:off x="2433090" y="2499862"/>
              <a:ext cx="321502" cy="321502"/>
            </a:xfrm>
            <a:prstGeom prst="ellipse">
              <a:avLst/>
            </a:prstGeom>
            <a:solidFill>
              <a:srgbClr val="0033A0"/>
            </a:solidFill>
            <a:ln w="9525" cap="flat" cmpd="sng" algn="ctr">
              <a:noFill/>
              <a:prstDash val="solid"/>
            </a:ln>
            <a:effectLst/>
          </p:spPr>
          <p:txBody>
            <a:bodyPr lIns="36000" tIns="0" rIns="36000" bIns="0" rtlCol="0" anchor="ctr"/>
            <a:lstStyle/>
            <a:p>
              <a:pPr algn="ctr">
                <a:defRPr/>
              </a:pPr>
              <a:r>
                <a:rPr lang="en-US" sz="1200" b="1" kern="0" dirty="0">
                  <a:solidFill>
                    <a:prstClr val="white"/>
                  </a:solidFill>
                  <a:latin typeface="DaxMedium"/>
                  <a:cs typeface="DaxMedium"/>
                </a:rPr>
                <a:t>1</a:t>
              </a:r>
              <a:endParaRPr lang="en-US" sz="2000" b="1" kern="0" dirty="0">
                <a:solidFill>
                  <a:prstClr val="white"/>
                </a:solidFill>
                <a:latin typeface="DaxMedium"/>
                <a:cs typeface="DaxMedium"/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B3263A6E-5F84-490C-B4C3-99007065DA84}"/>
                </a:ext>
              </a:extLst>
            </p:cNvPr>
            <p:cNvSpPr/>
            <p:nvPr/>
          </p:nvSpPr>
          <p:spPr>
            <a:xfrm>
              <a:off x="3193114" y="2153500"/>
              <a:ext cx="346362" cy="346362"/>
            </a:xfrm>
            <a:prstGeom prst="ellipse">
              <a:avLst/>
            </a:prstGeom>
            <a:solidFill>
              <a:srgbClr val="0033A0"/>
            </a:solidFill>
            <a:ln w="9525" cap="flat" cmpd="sng" algn="ctr">
              <a:noFill/>
              <a:prstDash val="solid"/>
            </a:ln>
            <a:effectLst/>
          </p:spPr>
          <p:txBody>
            <a:bodyPr lIns="36000" tIns="0" rIns="36000" bIns="0" rtlCol="0" anchor="ctr"/>
            <a:lstStyle/>
            <a:p>
              <a:pPr algn="ctr">
                <a:defRPr/>
              </a:pPr>
              <a:r>
                <a:rPr lang="en-US" sz="1200" b="1" kern="0" dirty="0">
                  <a:solidFill>
                    <a:prstClr val="white"/>
                  </a:solidFill>
                  <a:latin typeface="Trebuchet MS" panose="020B0603020202020204" pitchFamily="34" charset="0"/>
                  <a:cs typeface="DaxMedium"/>
                </a:rPr>
                <a:t>3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63208852-5243-4B02-A42F-C65F2E7053C4}"/>
                </a:ext>
              </a:extLst>
            </p:cNvPr>
            <p:cNvSpPr/>
            <p:nvPr/>
          </p:nvSpPr>
          <p:spPr>
            <a:xfrm>
              <a:off x="5487923" y="1796166"/>
              <a:ext cx="273088" cy="273088"/>
            </a:xfrm>
            <a:prstGeom prst="ellipse">
              <a:avLst/>
            </a:prstGeom>
            <a:solidFill>
              <a:srgbClr val="0099FF"/>
            </a:solidFill>
            <a:ln w="9525" cap="flat" cmpd="sng" algn="ctr">
              <a:noFill/>
              <a:prstDash val="solid"/>
            </a:ln>
            <a:effectLst/>
          </p:spPr>
          <p:txBody>
            <a:bodyPr lIns="36000" tIns="0" rIns="36000" bIns="0" rtlCol="0" anchor="ctr"/>
            <a:lstStyle/>
            <a:p>
              <a:pPr algn="ctr">
                <a:defRPr/>
              </a:pPr>
              <a:r>
                <a:rPr lang="en-US" sz="1200" b="1" kern="0" dirty="0">
                  <a:solidFill>
                    <a:prstClr val="white"/>
                  </a:solidFill>
                  <a:latin typeface="Trebuchet MS" panose="020B0603020202020204" pitchFamily="34" charset="0"/>
                  <a:cs typeface="DaxMedium"/>
                </a:rPr>
                <a:t>6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A0F0A24B-A535-438C-8AB4-01E6F34940E7}"/>
                </a:ext>
              </a:extLst>
            </p:cNvPr>
            <p:cNvSpPr/>
            <p:nvPr/>
          </p:nvSpPr>
          <p:spPr>
            <a:xfrm>
              <a:off x="9180076" y="2468600"/>
              <a:ext cx="346364" cy="346364"/>
            </a:xfrm>
            <a:prstGeom prst="ellipse">
              <a:avLst/>
            </a:prstGeom>
            <a:solidFill>
              <a:srgbClr val="84BD00"/>
            </a:solidFill>
            <a:ln w="9525" cap="flat" cmpd="sng" algn="ctr">
              <a:noFill/>
              <a:prstDash val="solid"/>
            </a:ln>
            <a:effectLst/>
          </p:spPr>
          <p:txBody>
            <a:bodyPr lIns="36000" tIns="0" rIns="36000" bIns="0" rtlCol="0" anchor="ctr"/>
            <a:lstStyle/>
            <a:p>
              <a:pPr algn="ctr">
                <a:defRPr/>
              </a:pPr>
              <a:r>
                <a:rPr lang="en-US" sz="1000" kern="0" dirty="0">
                  <a:solidFill>
                    <a:prstClr val="white"/>
                  </a:solidFill>
                  <a:latin typeface="+mj-lt"/>
                  <a:cs typeface="DaxMedium"/>
                </a:rPr>
                <a:t>10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2788B18B-5072-4CBC-9E78-D45F94D6ADB3}"/>
                </a:ext>
              </a:extLst>
            </p:cNvPr>
            <p:cNvSpPr/>
            <p:nvPr/>
          </p:nvSpPr>
          <p:spPr>
            <a:xfrm>
              <a:off x="5245258" y="1980240"/>
              <a:ext cx="273088" cy="273088"/>
            </a:xfrm>
            <a:prstGeom prst="ellipse">
              <a:avLst/>
            </a:prstGeom>
            <a:solidFill>
              <a:srgbClr val="0099FF"/>
            </a:solidFill>
            <a:ln w="9525" cap="flat" cmpd="sng" algn="ctr">
              <a:solidFill>
                <a:srgbClr val="0099FF"/>
              </a:solidFill>
              <a:prstDash val="solid"/>
            </a:ln>
            <a:effectLst/>
          </p:spPr>
          <p:txBody>
            <a:bodyPr lIns="36000" tIns="0" rIns="36000" bIns="0" rtlCol="0" anchor="ctr"/>
            <a:lstStyle/>
            <a:p>
              <a:pPr algn="ctr">
                <a:defRPr/>
              </a:pPr>
              <a:r>
                <a:rPr lang="en-US" sz="1200" b="1" kern="0" dirty="0">
                  <a:solidFill>
                    <a:prstClr val="white"/>
                  </a:solidFill>
                  <a:latin typeface="Trebuchet MS" panose="020B0603020202020204" pitchFamily="34" charset="0"/>
                  <a:cs typeface="DaxMedium"/>
                </a:rPr>
                <a:t>5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A08C65FE-E987-4387-8977-31A1EF54F9C7}"/>
                </a:ext>
              </a:extLst>
            </p:cNvPr>
            <p:cNvSpPr/>
            <p:nvPr/>
          </p:nvSpPr>
          <p:spPr>
            <a:xfrm>
              <a:off x="5245258" y="1608573"/>
              <a:ext cx="273511" cy="273511"/>
            </a:xfrm>
            <a:prstGeom prst="ellipse">
              <a:avLst/>
            </a:prstGeom>
            <a:solidFill>
              <a:srgbClr val="0099FF"/>
            </a:solidFill>
            <a:ln w="9525" cap="flat" cmpd="sng" algn="ctr">
              <a:noFill/>
              <a:prstDash val="solid"/>
            </a:ln>
            <a:effectLst/>
          </p:spPr>
          <p:txBody>
            <a:bodyPr lIns="36000" tIns="0" rIns="36000" bIns="0" rtlCol="0" anchor="ctr"/>
            <a:lstStyle/>
            <a:p>
              <a:pPr algn="ctr">
                <a:defRPr/>
              </a:pPr>
              <a:r>
                <a:rPr lang="en-US" sz="1200" b="1" kern="0" dirty="0">
                  <a:solidFill>
                    <a:prstClr val="white"/>
                  </a:solidFill>
                  <a:latin typeface="Trebuchet MS" panose="020B0603020202020204" pitchFamily="34" charset="0"/>
                  <a:cs typeface="DaxMedium"/>
                </a:rPr>
                <a:t>4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1F4F8352-FD57-422C-A53E-D7DD87138575}"/>
                </a:ext>
              </a:extLst>
            </p:cNvPr>
            <p:cNvSpPr/>
            <p:nvPr/>
          </p:nvSpPr>
          <p:spPr>
            <a:xfrm>
              <a:off x="9534064" y="2274271"/>
              <a:ext cx="346360" cy="346360"/>
            </a:xfrm>
            <a:prstGeom prst="ellipse">
              <a:avLst/>
            </a:prstGeom>
            <a:solidFill>
              <a:srgbClr val="84BD00"/>
            </a:solidFill>
            <a:ln w="9525" cap="flat" cmpd="sng" algn="ctr">
              <a:noFill/>
              <a:prstDash val="solid"/>
            </a:ln>
            <a:effectLst/>
          </p:spPr>
          <p:txBody>
            <a:bodyPr lIns="36000" tIns="0" rIns="36000" bIns="0" rtlCol="0" anchor="ctr"/>
            <a:lstStyle/>
            <a:p>
              <a:pPr algn="ctr">
                <a:defRPr/>
              </a:pPr>
              <a:r>
                <a:rPr lang="en-US" sz="1000" kern="0" dirty="0">
                  <a:solidFill>
                    <a:prstClr val="white"/>
                  </a:solidFill>
                  <a:latin typeface="+mj-lt"/>
                  <a:cs typeface="DaxMedium"/>
                </a:rPr>
                <a:t>11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8BF9EA5A-FFBD-4E2D-9D49-FEFC81606DA9}"/>
                </a:ext>
              </a:extLst>
            </p:cNvPr>
            <p:cNvSpPr/>
            <p:nvPr/>
          </p:nvSpPr>
          <p:spPr>
            <a:xfrm>
              <a:off x="6618103" y="2821963"/>
              <a:ext cx="346364" cy="346364"/>
            </a:xfrm>
            <a:prstGeom prst="ellipse">
              <a:avLst/>
            </a:prstGeom>
            <a:solidFill>
              <a:srgbClr val="00843D"/>
            </a:solidFill>
            <a:ln w="9525" cap="flat" cmpd="sng" algn="ctr">
              <a:solidFill>
                <a:srgbClr val="339966"/>
              </a:solidFill>
              <a:prstDash val="solid"/>
            </a:ln>
            <a:effectLst/>
          </p:spPr>
          <p:txBody>
            <a:bodyPr lIns="36000" tIns="0" rIns="36000" bIns="0" rtlCol="0" anchor="ctr"/>
            <a:lstStyle/>
            <a:p>
              <a:pPr algn="ctr">
                <a:defRPr/>
              </a:pPr>
              <a:r>
                <a:rPr lang="en-US" sz="1200" b="1" kern="0" dirty="0">
                  <a:solidFill>
                    <a:prstClr val="white"/>
                  </a:solidFill>
                  <a:latin typeface="Trebuchet MS" panose="020B0603020202020204" pitchFamily="34" charset="0"/>
                  <a:cs typeface="DaxMedium"/>
                </a:rPr>
                <a:t>8</a:t>
              </a: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8AB1147A-9B2E-431D-AD4C-4D4847020F2A}"/>
                </a:ext>
              </a:extLst>
            </p:cNvPr>
            <p:cNvSpPr/>
            <p:nvPr/>
          </p:nvSpPr>
          <p:spPr>
            <a:xfrm>
              <a:off x="7050737" y="2871222"/>
              <a:ext cx="323433" cy="323433"/>
            </a:xfrm>
            <a:prstGeom prst="ellipse">
              <a:avLst/>
            </a:prstGeom>
            <a:solidFill>
              <a:srgbClr val="00843D"/>
            </a:solidFill>
            <a:ln w="9525" cap="flat" cmpd="sng" algn="ctr">
              <a:solidFill>
                <a:srgbClr val="339966"/>
              </a:solidFill>
              <a:prstDash val="solid"/>
            </a:ln>
            <a:effectLst/>
          </p:spPr>
          <p:txBody>
            <a:bodyPr lIns="36000" tIns="0" rIns="36000" bIns="0" rtlCol="0" anchor="ctr"/>
            <a:lstStyle/>
            <a:p>
              <a:pPr algn="ctr">
                <a:defRPr/>
              </a:pPr>
              <a:r>
                <a:rPr lang="en-US" sz="1200" b="1" kern="0" dirty="0">
                  <a:solidFill>
                    <a:prstClr val="white"/>
                  </a:solidFill>
                  <a:latin typeface="DaxMedium"/>
                  <a:cs typeface="DaxMedium"/>
                </a:rPr>
                <a:t>9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CAA21B9B-E6E2-4AFB-9CFD-BE9FBAB936AC}"/>
                </a:ext>
              </a:extLst>
            </p:cNvPr>
            <p:cNvSpPr/>
            <p:nvPr/>
          </p:nvSpPr>
          <p:spPr>
            <a:xfrm>
              <a:off x="6618102" y="1980240"/>
              <a:ext cx="346363" cy="346363"/>
            </a:xfrm>
            <a:prstGeom prst="ellipse">
              <a:avLst/>
            </a:prstGeom>
            <a:solidFill>
              <a:srgbClr val="0099FF"/>
            </a:solidFill>
            <a:ln w="9525" cap="flat" cmpd="sng" algn="ctr">
              <a:noFill/>
              <a:prstDash val="solid"/>
            </a:ln>
            <a:effectLst/>
          </p:spPr>
          <p:txBody>
            <a:bodyPr lIns="36000" tIns="0" rIns="36000" bIns="0" rtlCol="0" anchor="ctr"/>
            <a:lstStyle/>
            <a:p>
              <a:pPr algn="ctr">
                <a:defRPr/>
              </a:pPr>
              <a:r>
                <a:rPr lang="en-US" sz="1200" b="1" kern="0" dirty="0">
                  <a:solidFill>
                    <a:prstClr val="white"/>
                  </a:solidFill>
                  <a:latin typeface="Trebuchet MS" panose="020B0603020202020204" pitchFamily="34" charset="0"/>
                  <a:cs typeface="DaxMedium"/>
                </a:rPr>
                <a:t>7</a:t>
              </a:r>
            </a:p>
          </p:txBody>
        </p:sp>
      </p:grpSp>
      <p:sp>
        <p:nvSpPr>
          <p:cNvPr id="15" name="Text Placeholder 42">
            <a:extLst>
              <a:ext uri="{FF2B5EF4-FFF2-40B4-BE49-F238E27FC236}">
                <a16:creationId xmlns:a16="http://schemas.microsoft.com/office/drawing/2014/main" id="{7B913844-2991-4B30-8AF8-2295192A8EB9}"/>
              </a:ext>
            </a:extLst>
          </p:cNvPr>
          <p:cNvSpPr txBox="1">
            <a:spLocks/>
          </p:cNvSpPr>
          <p:nvPr/>
        </p:nvSpPr>
        <p:spPr>
          <a:xfrm>
            <a:off x="593725" y="558800"/>
            <a:ext cx="4524375" cy="520700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2400" kern="1200">
                <a:solidFill>
                  <a:srgbClr val="0F3699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tx2"/>
                </a:solidFill>
              </a:rPr>
              <a:t>Page title (28pt)</a:t>
            </a:r>
          </a:p>
        </p:txBody>
      </p:sp>
      <p:sp>
        <p:nvSpPr>
          <p:cNvPr id="16" name="Text Placeholder 43">
            <a:extLst>
              <a:ext uri="{FF2B5EF4-FFF2-40B4-BE49-F238E27FC236}">
                <a16:creationId xmlns:a16="http://schemas.microsoft.com/office/drawing/2014/main" id="{520397AD-FC87-43D8-B050-5C3F3A0C43A7}"/>
              </a:ext>
            </a:extLst>
          </p:cNvPr>
          <p:cNvSpPr txBox="1">
            <a:spLocks/>
          </p:cNvSpPr>
          <p:nvPr/>
        </p:nvSpPr>
        <p:spPr>
          <a:xfrm>
            <a:off x="593081" y="1087404"/>
            <a:ext cx="4524375" cy="520700"/>
          </a:xfrm>
          <a:prstGeom prst="rect">
            <a:avLst/>
          </a:prstGeom>
        </p:spPr>
        <p:txBody>
          <a:bodyPr/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Page subtitle (20pt)</a:t>
            </a:r>
          </a:p>
        </p:txBody>
      </p:sp>
    </p:spTree>
    <p:extLst>
      <p:ext uri="{BB962C8B-B14F-4D97-AF65-F5344CB8AC3E}">
        <p14:creationId xmlns:p14="http://schemas.microsoft.com/office/powerpoint/2010/main" val="6105529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Content Placeholder 21">
            <a:extLst>
              <a:ext uri="{FF2B5EF4-FFF2-40B4-BE49-F238E27FC236}">
                <a16:creationId xmlns:a16="http://schemas.microsoft.com/office/drawing/2014/main" id="{4CD6841F-3D85-F745-84D5-959F353134B4}"/>
              </a:ext>
            </a:extLst>
          </p:cNvPr>
          <p:cNvSpPr txBox="1">
            <a:spLocks/>
          </p:cNvSpPr>
          <p:nvPr/>
        </p:nvSpPr>
        <p:spPr>
          <a:xfrm>
            <a:off x="559175" y="3694251"/>
            <a:ext cx="2888674" cy="2976684"/>
          </a:xfrm>
          <a:prstGeom prst="rect">
            <a:avLst/>
          </a:prstGeom>
        </p:spPr>
        <p:txBody>
          <a:bodyPr/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endParaRPr lang="en-US" sz="400" dirty="0"/>
          </a:p>
          <a:p>
            <a:pPr marL="0" indent="0">
              <a:buNone/>
            </a:pPr>
            <a:r>
              <a:rPr lang="en-US" sz="1400" dirty="0"/>
              <a:t>This is Body Copy (14pt). On </a:t>
            </a:r>
            <a:r>
              <a:rPr lang="en-US" sz="1400" dirty="0" err="1"/>
              <a:t>necti</a:t>
            </a:r>
            <a:r>
              <a:rPr lang="en-US" sz="1400" dirty="0"/>
              <a:t> </a:t>
            </a:r>
            <a:r>
              <a:rPr lang="en-US" sz="1400" dirty="0" err="1"/>
              <a:t>iumendella</a:t>
            </a:r>
            <a:r>
              <a:rPr lang="en-US" sz="1400" dirty="0"/>
              <a:t> nus il </a:t>
            </a:r>
            <a:r>
              <a:rPr lang="en-US" sz="1400" dirty="0" err="1"/>
              <a:t>eatio</a:t>
            </a:r>
            <a:r>
              <a:rPr lang="en-US" sz="1400" dirty="0"/>
              <a:t> </a:t>
            </a:r>
            <a:r>
              <a:rPr lang="en-US" sz="1400" dirty="0" err="1"/>
              <a:t>consequo</a:t>
            </a:r>
            <a:r>
              <a:rPr lang="en-US" sz="1400" dirty="0"/>
              <a:t> </a:t>
            </a:r>
            <a:r>
              <a:rPr lang="en-US" sz="1400" dirty="0" err="1"/>
              <a:t>bea</a:t>
            </a:r>
            <a:r>
              <a:rPr lang="en-US" sz="1400" dirty="0"/>
              <a:t> et </a:t>
            </a:r>
            <a:r>
              <a:rPr lang="en-US" sz="1400" dirty="0" err="1"/>
              <a:t>harit</a:t>
            </a:r>
            <a:r>
              <a:rPr lang="en-US" sz="1400" dirty="0"/>
              <a:t> </a:t>
            </a:r>
            <a:r>
              <a:rPr lang="en-US" sz="1400" dirty="0" err="1"/>
              <a:t>aut</a:t>
            </a:r>
            <a:r>
              <a:rPr lang="en-US" sz="1400" dirty="0"/>
              <a:t> </a:t>
            </a:r>
            <a:r>
              <a:rPr lang="en-US" sz="1400" dirty="0" err="1"/>
              <a:t>laccuptia</a:t>
            </a:r>
            <a:r>
              <a:rPr lang="en-US" sz="1400" dirty="0"/>
              <a:t> </a:t>
            </a:r>
            <a:r>
              <a:rPr lang="en-US" sz="1400" dirty="0" err="1"/>
              <a:t>volo</a:t>
            </a:r>
            <a:r>
              <a:rPr lang="en-US" sz="1400" dirty="0"/>
              <a:t> is </a:t>
            </a:r>
            <a:r>
              <a:rPr lang="en-US" sz="1400" dirty="0" err="1"/>
              <a:t>moditius</a:t>
            </a:r>
            <a:r>
              <a:rPr lang="en-US" sz="1400" dirty="0"/>
              <a:t> et </a:t>
            </a:r>
            <a:r>
              <a:rPr lang="en-US" sz="1400" dirty="0" err="1"/>
              <a:t>ium</a:t>
            </a:r>
            <a:r>
              <a:rPr lang="en-US" sz="1400" dirty="0"/>
              <a:t> </a:t>
            </a:r>
            <a:r>
              <a:rPr lang="en-US" sz="1400" dirty="0" err="1"/>
              <a:t>ni</a:t>
            </a:r>
            <a:r>
              <a:rPr lang="en-US" sz="1400" dirty="0"/>
              <a:t> abo. Nam, </a:t>
            </a:r>
            <a:r>
              <a:rPr lang="en-US" sz="1400" dirty="0" err="1"/>
              <a:t>tectem</a:t>
            </a:r>
            <a:r>
              <a:rPr lang="en-US" sz="1400" dirty="0"/>
              <a:t> </a:t>
            </a:r>
            <a:r>
              <a:rPr lang="en-US" sz="1400" dirty="0" err="1"/>
              <a:t>volore</a:t>
            </a:r>
            <a:r>
              <a:rPr lang="en-US" sz="1400" dirty="0"/>
              <a:t> </a:t>
            </a:r>
            <a:r>
              <a:rPr lang="en-US" sz="1400" dirty="0" err="1"/>
              <a:t>dion</a:t>
            </a:r>
            <a:r>
              <a:rPr lang="en-US" sz="1400" dirty="0"/>
              <a:t> </a:t>
            </a:r>
            <a:r>
              <a:rPr lang="en-US" sz="1400" dirty="0" err="1"/>
              <a:t>nobit</a:t>
            </a:r>
            <a:r>
              <a:rPr lang="en-US" sz="1400" dirty="0"/>
              <a:t> </a:t>
            </a:r>
            <a:r>
              <a:rPr lang="en-US" sz="1400" dirty="0" err="1"/>
              <a:t>adiam</a:t>
            </a:r>
            <a:r>
              <a:rPr lang="en-US" sz="1400" dirty="0"/>
              <a:t> </a:t>
            </a:r>
            <a:r>
              <a:rPr lang="en-US" sz="1400" dirty="0" err="1"/>
              <a:t>ditio</a:t>
            </a:r>
            <a:r>
              <a:rPr lang="en-US" sz="1400" dirty="0"/>
              <a:t>. </a:t>
            </a:r>
            <a:r>
              <a:rPr lang="en-US" sz="1400" dirty="0" err="1"/>
              <a:t>Volecupta</a:t>
            </a:r>
            <a:r>
              <a:rPr lang="en-US" sz="1400" dirty="0"/>
              <a:t> </a:t>
            </a:r>
            <a:r>
              <a:rPr lang="en-US" sz="1400" dirty="0" err="1"/>
              <a:t>doluptae</a:t>
            </a:r>
            <a:r>
              <a:rPr lang="en-US" sz="1400" dirty="0"/>
              <a:t> </a:t>
            </a:r>
            <a:r>
              <a:rPr lang="en-US" sz="1400" dirty="0" err="1"/>
              <a:t>volenduciis</a:t>
            </a:r>
            <a:r>
              <a:rPr lang="en-US" sz="1400" dirty="0"/>
              <a:t> </a:t>
            </a:r>
            <a:r>
              <a:rPr lang="en-US" sz="1400" dirty="0" err="1"/>
              <a:t>aborpor</a:t>
            </a:r>
            <a:r>
              <a:rPr lang="en-US" sz="1400" dirty="0"/>
              <a:t> </a:t>
            </a:r>
            <a:r>
              <a:rPr lang="en-US" sz="1400" dirty="0" err="1"/>
              <a:t>porporiatate</a:t>
            </a:r>
            <a:r>
              <a:rPr lang="en-US" sz="1400" dirty="0"/>
              <a:t> ide </a:t>
            </a:r>
            <a:r>
              <a:rPr lang="en-US" sz="1400" dirty="0" err="1"/>
              <a:t>peristi</a:t>
            </a:r>
            <a:r>
              <a:rPr lang="en-US" sz="1400" dirty="0"/>
              <a:t> </a:t>
            </a:r>
            <a:r>
              <a:rPr lang="en-US" sz="1400" dirty="0" err="1"/>
              <a:t>onsequam</a:t>
            </a:r>
            <a:r>
              <a:rPr lang="en-US" sz="1400" dirty="0"/>
              <a:t>.</a:t>
            </a:r>
          </a:p>
          <a:p>
            <a:endParaRPr lang="x-none" dirty="0"/>
          </a:p>
          <a:p>
            <a:endParaRPr lang="x-none" dirty="0"/>
          </a:p>
        </p:txBody>
      </p:sp>
      <p:sp>
        <p:nvSpPr>
          <p:cNvPr id="51" name="Text Placeholder 42">
            <a:extLst>
              <a:ext uri="{FF2B5EF4-FFF2-40B4-BE49-F238E27FC236}">
                <a16:creationId xmlns:a16="http://schemas.microsoft.com/office/drawing/2014/main" id="{8DAAFDF1-19C9-6546-BB8E-111F95ACB9C5}"/>
              </a:ext>
            </a:extLst>
          </p:cNvPr>
          <p:cNvSpPr txBox="1">
            <a:spLocks/>
          </p:cNvSpPr>
          <p:nvPr/>
        </p:nvSpPr>
        <p:spPr>
          <a:xfrm>
            <a:off x="593081" y="558800"/>
            <a:ext cx="4524375" cy="520700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2400" kern="1200">
                <a:solidFill>
                  <a:srgbClr val="0F3699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bg2"/>
                </a:solidFill>
              </a:rPr>
              <a:t>Infographic</a:t>
            </a:r>
          </a:p>
        </p:txBody>
      </p:sp>
      <p:sp>
        <p:nvSpPr>
          <p:cNvPr id="52" name="Text Placeholder 43">
            <a:extLst>
              <a:ext uri="{FF2B5EF4-FFF2-40B4-BE49-F238E27FC236}">
                <a16:creationId xmlns:a16="http://schemas.microsoft.com/office/drawing/2014/main" id="{524A557F-B605-3A4D-9367-F1D381392114}"/>
              </a:ext>
            </a:extLst>
          </p:cNvPr>
          <p:cNvSpPr txBox="1">
            <a:spLocks/>
          </p:cNvSpPr>
          <p:nvPr/>
        </p:nvSpPr>
        <p:spPr>
          <a:xfrm>
            <a:off x="497085" y="1087404"/>
            <a:ext cx="4524375" cy="520700"/>
          </a:xfrm>
          <a:prstGeom prst="rect">
            <a:avLst/>
          </a:prstGeom>
        </p:spPr>
        <p:txBody>
          <a:bodyPr/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/>
              <a:t>Graphs &amp; Charts</a:t>
            </a: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AEB129BB-E258-F444-AD7B-9E47C38EF18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12079617"/>
              </p:ext>
            </p:extLst>
          </p:nvPr>
        </p:nvGraphicFramePr>
        <p:xfrm>
          <a:off x="2759273" y="1267100"/>
          <a:ext cx="7120452" cy="47469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545715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1">
            <a:extLst>
              <a:ext uri="{FF2B5EF4-FFF2-40B4-BE49-F238E27FC236}">
                <a16:creationId xmlns:a16="http://schemas.microsoft.com/office/drawing/2014/main" id="{893E665F-FF56-4480-ADD9-58CD836389FF}"/>
              </a:ext>
            </a:extLst>
          </p:cNvPr>
          <p:cNvSpPr txBox="1">
            <a:spLocks/>
          </p:cNvSpPr>
          <p:nvPr/>
        </p:nvSpPr>
        <p:spPr>
          <a:xfrm>
            <a:off x="559175" y="3694251"/>
            <a:ext cx="2888674" cy="2976684"/>
          </a:xfrm>
          <a:prstGeom prst="rect">
            <a:avLst/>
          </a:prstGeom>
        </p:spPr>
        <p:txBody>
          <a:bodyPr/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endParaRPr lang="en-US" sz="400" dirty="0"/>
          </a:p>
          <a:p>
            <a:pPr marL="0" indent="0">
              <a:buNone/>
            </a:pPr>
            <a:r>
              <a:rPr lang="en-US" sz="1400" dirty="0"/>
              <a:t>This is Body Copy (14pt). On </a:t>
            </a:r>
            <a:r>
              <a:rPr lang="en-US" sz="1400" dirty="0" err="1"/>
              <a:t>necti</a:t>
            </a:r>
            <a:r>
              <a:rPr lang="en-US" sz="1400" dirty="0"/>
              <a:t> </a:t>
            </a:r>
            <a:r>
              <a:rPr lang="en-US" sz="1400" dirty="0" err="1"/>
              <a:t>iumendella</a:t>
            </a:r>
            <a:r>
              <a:rPr lang="en-US" sz="1400" dirty="0"/>
              <a:t> nus il </a:t>
            </a:r>
            <a:r>
              <a:rPr lang="en-US" sz="1400" dirty="0" err="1"/>
              <a:t>eatio</a:t>
            </a:r>
            <a:r>
              <a:rPr lang="en-US" sz="1400" dirty="0"/>
              <a:t> </a:t>
            </a:r>
            <a:r>
              <a:rPr lang="en-US" sz="1400" dirty="0" err="1"/>
              <a:t>consequo</a:t>
            </a:r>
            <a:r>
              <a:rPr lang="en-US" sz="1400" dirty="0"/>
              <a:t> </a:t>
            </a:r>
            <a:r>
              <a:rPr lang="en-US" sz="1400" dirty="0" err="1"/>
              <a:t>bea</a:t>
            </a:r>
            <a:r>
              <a:rPr lang="en-US" sz="1400" dirty="0"/>
              <a:t> et </a:t>
            </a:r>
            <a:r>
              <a:rPr lang="en-US" sz="1400" dirty="0" err="1"/>
              <a:t>harit</a:t>
            </a:r>
            <a:r>
              <a:rPr lang="en-US" sz="1400" dirty="0"/>
              <a:t> </a:t>
            </a:r>
            <a:r>
              <a:rPr lang="en-US" sz="1400" dirty="0" err="1"/>
              <a:t>aut</a:t>
            </a:r>
            <a:r>
              <a:rPr lang="en-US" sz="1400" dirty="0"/>
              <a:t> </a:t>
            </a:r>
            <a:r>
              <a:rPr lang="en-US" sz="1400" dirty="0" err="1"/>
              <a:t>laccuptia</a:t>
            </a:r>
            <a:r>
              <a:rPr lang="en-US" sz="1400" dirty="0"/>
              <a:t> </a:t>
            </a:r>
            <a:r>
              <a:rPr lang="en-US" sz="1400" dirty="0" err="1"/>
              <a:t>volo</a:t>
            </a:r>
            <a:r>
              <a:rPr lang="en-US" sz="1400" dirty="0"/>
              <a:t> is </a:t>
            </a:r>
            <a:r>
              <a:rPr lang="en-US" sz="1400" dirty="0" err="1"/>
              <a:t>moditius</a:t>
            </a:r>
            <a:r>
              <a:rPr lang="en-US" sz="1400" dirty="0"/>
              <a:t> et </a:t>
            </a:r>
            <a:r>
              <a:rPr lang="en-US" sz="1400" dirty="0" err="1"/>
              <a:t>ium</a:t>
            </a:r>
            <a:r>
              <a:rPr lang="en-US" sz="1400" dirty="0"/>
              <a:t> </a:t>
            </a:r>
            <a:r>
              <a:rPr lang="en-US" sz="1400" dirty="0" err="1"/>
              <a:t>ni</a:t>
            </a:r>
            <a:r>
              <a:rPr lang="en-US" sz="1400" dirty="0"/>
              <a:t> abo. Nam, </a:t>
            </a:r>
            <a:r>
              <a:rPr lang="en-US" sz="1400" dirty="0" err="1"/>
              <a:t>tectem</a:t>
            </a:r>
            <a:r>
              <a:rPr lang="en-US" sz="1400" dirty="0"/>
              <a:t> </a:t>
            </a:r>
            <a:r>
              <a:rPr lang="en-US" sz="1400" dirty="0" err="1"/>
              <a:t>volore</a:t>
            </a:r>
            <a:r>
              <a:rPr lang="en-US" sz="1400" dirty="0"/>
              <a:t> </a:t>
            </a:r>
            <a:r>
              <a:rPr lang="en-US" sz="1400" dirty="0" err="1"/>
              <a:t>dion</a:t>
            </a:r>
            <a:r>
              <a:rPr lang="en-US" sz="1400" dirty="0"/>
              <a:t> </a:t>
            </a:r>
            <a:r>
              <a:rPr lang="en-US" sz="1400" dirty="0" err="1"/>
              <a:t>nobit</a:t>
            </a:r>
            <a:r>
              <a:rPr lang="en-US" sz="1400" dirty="0"/>
              <a:t> </a:t>
            </a:r>
            <a:r>
              <a:rPr lang="en-US" sz="1400" dirty="0" err="1"/>
              <a:t>adiam</a:t>
            </a:r>
            <a:r>
              <a:rPr lang="en-US" sz="1400" dirty="0"/>
              <a:t> </a:t>
            </a:r>
            <a:r>
              <a:rPr lang="en-US" sz="1400" dirty="0" err="1"/>
              <a:t>ditio</a:t>
            </a:r>
            <a:r>
              <a:rPr lang="en-US" sz="1400" dirty="0"/>
              <a:t>. </a:t>
            </a:r>
            <a:r>
              <a:rPr lang="en-US" sz="1400" dirty="0" err="1"/>
              <a:t>Volecupta</a:t>
            </a:r>
            <a:r>
              <a:rPr lang="en-US" sz="1400" dirty="0"/>
              <a:t> </a:t>
            </a:r>
            <a:r>
              <a:rPr lang="en-US" sz="1400" dirty="0" err="1"/>
              <a:t>doluptae</a:t>
            </a:r>
            <a:r>
              <a:rPr lang="en-US" sz="1400" dirty="0"/>
              <a:t> </a:t>
            </a:r>
            <a:r>
              <a:rPr lang="en-US" sz="1400" dirty="0" err="1"/>
              <a:t>volenduciis</a:t>
            </a:r>
            <a:r>
              <a:rPr lang="en-US" sz="1400" dirty="0"/>
              <a:t> </a:t>
            </a:r>
            <a:r>
              <a:rPr lang="en-US" sz="1400" dirty="0" err="1"/>
              <a:t>aborpor</a:t>
            </a:r>
            <a:r>
              <a:rPr lang="en-US" sz="1400" dirty="0"/>
              <a:t> </a:t>
            </a:r>
            <a:r>
              <a:rPr lang="en-US" sz="1400" dirty="0" err="1"/>
              <a:t>porporiatate</a:t>
            </a:r>
            <a:r>
              <a:rPr lang="en-US" sz="1400" dirty="0"/>
              <a:t> ide </a:t>
            </a:r>
            <a:r>
              <a:rPr lang="en-US" sz="1400" dirty="0" err="1"/>
              <a:t>peristi</a:t>
            </a:r>
            <a:r>
              <a:rPr lang="en-US" sz="1400" dirty="0"/>
              <a:t> </a:t>
            </a:r>
            <a:r>
              <a:rPr lang="en-US" sz="1400" dirty="0" err="1"/>
              <a:t>onsequam</a:t>
            </a:r>
            <a:r>
              <a:rPr lang="en-US" sz="1400" dirty="0"/>
              <a:t>.</a:t>
            </a:r>
          </a:p>
          <a:p>
            <a:endParaRPr lang="x-none" dirty="0"/>
          </a:p>
          <a:p>
            <a:endParaRPr lang="x-none" dirty="0"/>
          </a:p>
        </p:txBody>
      </p:sp>
      <p:sp>
        <p:nvSpPr>
          <p:cNvPr id="3" name="Text Placeholder 42">
            <a:extLst>
              <a:ext uri="{FF2B5EF4-FFF2-40B4-BE49-F238E27FC236}">
                <a16:creationId xmlns:a16="http://schemas.microsoft.com/office/drawing/2014/main" id="{D380D6CD-4CEA-4B58-9F2A-2F087A70374D}"/>
              </a:ext>
            </a:extLst>
          </p:cNvPr>
          <p:cNvSpPr txBox="1">
            <a:spLocks/>
          </p:cNvSpPr>
          <p:nvPr/>
        </p:nvSpPr>
        <p:spPr>
          <a:xfrm>
            <a:off x="593081" y="558800"/>
            <a:ext cx="4524375" cy="520700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2400" kern="1200">
                <a:solidFill>
                  <a:srgbClr val="0F3699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bg2"/>
                </a:solidFill>
              </a:rPr>
              <a:t>Infographic</a:t>
            </a:r>
          </a:p>
        </p:txBody>
      </p:sp>
      <p:sp>
        <p:nvSpPr>
          <p:cNvPr id="4" name="Text Placeholder 43">
            <a:extLst>
              <a:ext uri="{FF2B5EF4-FFF2-40B4-BE49-F238E27FC236}">
                <a16:creationId xmlns:a16="http://schemas.microsoft.com/office/drawing/2014/main" id="{F6D7E0AA-667A-41CB-9A71-709301A81ED8}"/>
              </a:ext>
            </a:extLst>
          </p:cNvPr>
          <p:cNvSpPr txBox="1">
            <a:spLocks/>
          </p:cNvSpPr>
          <p:nvPr/>
        </p:nvSpPr>
        <p:spPr>
          <a:xfrm>
            <a:off x="497085" y="1087404"/>
            <a:ext cx="4524375" cy="520700"/>
          </a:xfrm>
          <a:prstGeom prst="rect">
            <a:avLst/>
          </a:prstGeom>
        </p:spPr>
        <p:txBody>
          <a:bodyPr/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/>
              <a:t>Graphs &amp; Charts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B2A6EBD9-A0C7-40A5-8E56-DB9A803A29E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26295059"/>
              </p:ext>
            </p:extLst>
          </p:nvPr>
        </p:nvGraphicFramePr>
        <p:xfrm>
          <a:off x="4158762" y="2073980"/>
          <a:ext cx="5377721" cy="35851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107086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2E8E9605-C44F-4195-BECD-D9E283E6FFE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53234723"/>
              </p:ext>
            </p:extLst>
          </p:nvPr>
        </p:nvGraphicFramePr>
        <p:xfrm>
          <a:off x="-126331" y="2174790"/>
          <a:ext cx="5934007" cy="39190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3" name="Group 2">
            <a:extLst>
              <a:ext uri="{FF2B5EF4-FFF2-40B4-BE49-F238E27FC236}">
                <a16:creationId xmlns:a16="http://schemas.microsoft.com/office/drawing/2014/main" id="{BE4DD8A6-43A0-4C30-845D-9735F148C932}"/>
              </a:ext>
            </a:extLst>
          </p:cNvPr>
          <p:cNvGrpSpPr/>
          <p:nvPr/>
        </p:nvGrpSpPr>
        <p:grpSpPr>
          <a:xfrm>
            <a:off x="5479035" y="2150076"/>
            <a:ext cx="6266062" cy="4177375"/>
            <a:chOff x="5755384" y="2290615"/>
            <a:chExt cx="5815073" cy="3876716"/>
          </a:xfrm>
        </p:grpSpPr>
        <p:graphicFrame>
          <p:nvGraphicFramePr>
            <p:cNvPr id="4" name="Diagram 3">
              <a:extLst>
                <a:ext uri="{FF2B5EF4-FFF2-40B4-BE49-F238E27FC236}">
                  <a16:creationId xmlns:a16="http://schemas.microsoft.com/office/drawing/2014/main" id="{7C60E7C3-1EFB-4F87-993F-6AC96DBED8CF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868616534"/>
                </p:ext>
              </p:extLst>
            </p:nvPr>
          </p:nvGraphicFramePr>
          <p:xfrm>
            <a:off x="5755384" y="2290615"/>
            <a:ext cx="5815073" cy="387671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7" r:lo="rId8" r:qs="rId9" r:cs="rId10"/>
            </a:graphicData>
          </a:graphic>
        </p:graphicFrame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E2B787C-A6A2-44EE-8858-208F65ACE3B4}"/>
                </a:ext>
              </a:extLst>
            </p:cNvPr>
            <p:cNvSpPr txBox="1"/>
            <p:nvPr/>
          </p:nvSpPr>
          <p:spPr>
            <a:xfrm>
              <a:off x="6767034" y="3990299"/>
              <a:ext cx="1151633" cy="5426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prstClr val="white"/>
                  </a:solidFill>
                  <a:latin typeface="Trebuchet MS" panose="020B0603020202020204" pitchFamily="34" charset="0"/>
                  <a:sym typeface="Helvetica Light"/>
                </a:rPr>
                <a:t>Body text</a:t>
              </a:r>
              <a:endParaRPr lang="en-US" sz="1200" b="1" dirty="0">
                <a:solidFill>
                  <a:prstClr val="white"/>
                </a:solidFill>
                <a:latin typeface="Trebuchet MS" panose="020B0603020202020204" pitchFamily="34" charset="0"/>
                <a:sym typeface="Helvetica Light"/>
              </a:endParaRPr>
            </a:p>
            <a:p>
              <a:pPr algn="ctr"/>
              <a:endParaRPr lang="en-US" dirty="0"/>
            </a:p>
          </p:txBody>
        </p:sp>
      </p:grpSp>
      <p:sp>
        <p:nvSpPr>
          <p:cNvPr id="6" name="Text Placeholder 22">
            <a:extLst>
              <a:ext uri="{FF2B5EF4-FFF2-40B4-BE49-F238E27FC236}">
                <a16:creationId xmlns:a16="http://schemas.microsoft.com/office/drawing/2014/main" id="{7FB806D6-35C8-4446-A316-CEA494A48F1D}"/>
              </a:ext>
            </a:extLst>
          </p:cNvPr>
          <p:cNvSpPr txBox="1">
            <a:spLocks/>
          </p:cNvSpPr>
          <p:nvPr/>
        </p:nvSpPr>
        <p:spPr>
          <a:xfrm>
            <a:off x="593725" y="558800"/>
            <a:ext cx="4524375" cy="520700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2400" kern="1200">
                <a:solidFill>
                  <a:srgbClr val="0F3699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Infographic</a:t>
            </a:r>
          </a:p>
        </p:txBody>
      </p:sp>
      <p:sp>
        <p:nvSpPr>
          <p:cNvPr id="7" name="Text Placeholder 23">
            <a:extLst>
              <a:ext uri="{FF2B5EF4-FFF2-40B4-BE49-F238E27FC236}">
                <a16:creationId xmlns:a16="http://schemas.microsoft.com/office/drawing/2014/main" id="{D182D9A2-E000-410D-A418-2A1CE08551BE}"/>
              </a:ext>
            </a:extLst>
          </p:cNvPr>
          <p:cNvSpPr txBox="1">
            <a:spLocks/>
          </p:cNvSpPr>
          <p:nvPr/>
        </p:nvSpPr>
        <p:spPr>
          <a:xfrm>
            <a:off x="512983" y="1087404"/>
            <a:ext cx="4524375" cy="520700"/>
          </a:xfrm>
          <a:prstGeom prst="rect">
            <a:avLst/>
          </a:prstGeom>
        </p:spPr>
        <p:txBody>
          <a:bodyPr/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/>
              <a:t>Graphs &amp; charts</a:t>
            </a:r>
          </a:p>
        </p:txBody>
      </p:sp>
    </p:spTree>
    <p:extLst>
      <p:ext uri="{BB962C8B-B14F-4D97-AF65-F5344CB8AC3E}">
        <p14:creationId xmlns:p14="http://schemas.microsoft.com/office/powerpoint/2010/main" val="13427497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C0968F5C-88D6-3B4E-A843-ADE6BF14330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8365756"/>
              </p:ext>
            </p:extLst>
          </p:nvPr>
        </p:nvGraphicFramePr>
        <p:xfrm>
          <a:off x="497085" y="2358721"/>
          <a:ext cx="6997047" cy="34593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1" name="Text Placeholder 42">
            <a:extLst>
              <a:ext uri="{FF2B5EF4-FFF2-40B4-BE49-F238E27FC236}">
                <a16:creationId xmlns:a16="http://schemas.microsoft.com/office/drawing/2014/main" id="{8DAAFDF1-19C9-6546-BB8E-111F95ACB9C5}"/>
              </a:ext>
            </a:extLst>
          </p:cNvPr>
          <p:cNvSpPr txBox="1">
            <a:spLocks/>
          </p:cNvSpPr>
          <p:nvPr/>
        </p:nvSpPr>
        <p:spPr>
          <a:xfrm>
            <a:off x="593081" y="558800"/>
            <a:ext cx="4524375" cy="520700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2400" kern="1200">
                <a:solidFill>
                  <a:srgbClr val="0F3699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bg2"/>
                </a:solidFill>
              </a:rPr>
              <a:t>Infographic</a:t>
            </a:r>
          </a:p>
        </p:txBody>
      </p:sp>
      <p:sp>
        <p:nvSpPr>
          <p:cNvPr id="52" name="Text Placeholder 43">
            <a:extLst>
              <a:ext uri="{FF2B5EF4-FFF2-40B4-BE49-F238E27FC236}">
                <a16:creationId xmlns:a16="http://schemas.microsoft.com/office/drawing/2014/main" id="{524A557F-B605-3A4D-9367-F1D381392114}"/>
              </a:ext>
            </a:extLst>
          </p:cNvPr>
          <p:cNvSpPr txBox="1">
            <a:spLocks/>
          </p:cNvSpPr>
          <p:nvPr/>
        </p:nvSpPr>
        <p:spPr>
          <a:xfrm>
            <a:off x="497085" y="1087404"/>
            <a:ext cx="4524375" cy="520700"/>
          </a:xfrm>
          <a:prstGeom prst="rect">
            <a:avLst/>
          </a:prstGeom>
        </p:spPr>
        <p:txBody>
          <a:bodyPr/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/>
              <a:t>Graphs &amp; Charts</a:t>
            </a:r>
          </a:p>
        </p:txBody>
      </p:sp>
      <p:sp>
        <p:nvSpPr>
          <p:cNvPr id="11" name="Content Placeholder 21">
            <a:extLst>
              <a:ext uri="{FF2B5EF4-FFF2-40B4-BE49-F238E27FC236}">
                <a16:creationId xmlns:a16="http://schemas.microsoft.com/office/drawing/2014/main" id="{A0641150-6B23-8148-9933-49BB07669566}"/>
              </a:ext>
            </a:extLst>
          </p:cNvPr>
          <p:cNvSpPr txBox="1">
            <a:spLocks/>
          </p:cNvSpPr>
          <p:nvPr/>
        </p:nvSpPr>
        <p:spPr>
          <a:xfrm>
            <a:off x="7757833" y="3694251"/>
            <a:ext cx="2888674" cy="2976684"/>
          </a:xfrm>
          <a:prstGeom prst="rect">
            <a:avLst/>
          </a:prstGeom>
        </p:spPr>
        <p:txBody>
          <a:bodyPr/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endParaRPr lang="en-US" sz="400" dirty="0"/>
          </a:p>
          <a:p>
            <a:pPr marL="0" indent="0">
              <a:buNone/>
            </a:pPr>
            <a:r>
              <a:rPr lang="en-US" sz="1400" dirty="0"/>
              <a:t>This is Body Copy (14pt). On </a:t>
            </a:r>
            <a:r>
              <a:rPr lang="en-US" sz="1400" dirty="0" err="1"/>
              <a:t>necti</a:t>
            </a:r>
            <a:r>
              <a:rPr lang="en-US" sz="1400" dirty="0"/>
              <a:t> </a:t>
            </a:r>
            <a:r>
              <a:rPr lang="en-US" sz="1400" dirty="0" err="1"/>
              <a:t>iumendella</a:t>
            </a:r>
            <a:r>
              <a:rPr lang="en-US" sz="1400" dirty="0"/>
              <a:t> nus il </a:t>
            </a:r>
            <a:r>
              <a:rPr lang="en-US" sz="1400" dirty="0" err="1"/>
              <a:t>eatio</a:t>
            </a:r>
            <a:r>
              <a:rPr lang="en-US" sz="1400" dirty="0"/>
              <a:t> </a:t>
            </a:r>
            <a:r>
              <a:rPr lang="en-US" sz="1400" dirty="0" err="1"/>
              <a:t>consequo</a:t>
            </a:r>
            <a:r>
              <a:rPr lang="en-US" sz="1400" dirty="0"/>
              <a:t> </a:t>
            </a:r>
            <a:r>
              <a:rPr lang="en-US" sz="1400" dirty="0" err="1"/>
              <a:t>bea</a:t>
            </a:r>
            <a:r>
              <a:rPr lang="en-US" sz="1400" dirty="0"/>
              <a:t> et </a:t>
            </a:r>
            <a:r>
              <a:rPr lang="en-US" sz="1400" dirty="0" err="1"/>
              <a:t>harit</a:t>
            </a:r>
            <a:r>
              <a:rPr lang="en-US" sz="1400" dirty="0"/>
              <a:t> </a:t>
            </a:r>
            <a:r>
              <a:rPr lang="en-US" sz="1400" dirty="0" err="1"/>
              <a:t>aut</a:t>
            </a:r>
            <a:r>
              <a:rPr lang="en-US" sz="1400" dirty="0"/>
              <a:t> </a:t>
            </a:r>
            <a:r>
              <a:rPr lang="en-US" sz="1400" dirty="0" err="1"/>
              <a:t>laccuptia</a:t>
            </a:r>
            <a:r>
              <a:rPr lang="en-US" sz="1400" dirty="0"/>
              <a:t> </a:t>
            </a:r>
            <a:r>
              <a:rPr lang="en-US" sz="1400" dirty="0" err="1"/>
              <a:t>volo</a:t>
            </a:r>
            <a:r>
              <a:rPr lang="en-US" sz="1400" dirty="0"/>
              <a:t> is </a:t>
            </a:r>
            <a:r>
              <a:rPr lang="en-US" sz="1400" dirty="0" err="1"/>
              <a:t>moditius</a:t>
            </a:r>
            <a:r>
              <a:rPr lang="en-US" sz="1400" dirty="0"/>
              <a:t> et </a:t>
            </a:r>
            <a:r>
              <a:rPr lang="en-US" sz="1400" dirty="0" err="1"/>
              <a:t>ium</a:t>
            </a:r>
            <a:r>
              <a:rPr lang="en-US" sz="1400" dirty="0"/>
              <a:t> </a:t>
            </a:r>
            <a:r>
              <a:rPr lang="en-US" sz="1400" dirty="0" err="1"/>
              <a:t>ni</a:t>
            </a:r>
            <a:r>
              <a:rPr lang="en-US" sz="1400" dirty="0"/>
              <a:t> abo. Nam, </a:t>
            </a:r>
            <a:r>
              <a:rPr lang="en-US" sz="1400" dirty="0" err="1"/>
              <a:t>tectem</a:t>
            </a:r>
            <a:r>
              <a:rPr lang="en-US" sz="1400" dirty="0"/>
              <a:t> </a:t>
            </a:r>
            <a:r>
              <a:rPr lang="en-US" sz="1400" dirty="0" err="1"/>
              <a:t>volore</a:t>
            </a:r>
            <a:r>
              <a:rPr lang="en-US" sz="1400" dirty="0"/>
              <a:t> </a:t>
            </a:r>
            <a:r>
              <a:rPr lang="en-US" sz="1400" dirty="0" err="1"/>
              <a:t>dion</a:t>
            </a:r>
            <a:r>
              <a:rPr lang="en-US" sz="1400" dirty="0"/>
              <a:t> </a:t>
            </a:r>
            <a:r>
              <a:rPr lang="en-US" sz="1400" dirty="0" err="1"/>
              <a:t>nobit</a:t>
            </a:r>
            <a:r>
              <a:rPr lang="en-US" sz="1400" dirty="0"/>
              <a:t> </a:t>
            </a:r>
            <a:r>
              <a:rPr lang="en-US" sz="1400" dirty="0" err="1"/>
              <a:t>adiam</a:t>
            </a:r>
            <a:r>
              <a:rPr lang="en-US" sz="1400" dirty="0"/>
              <a:t> </a:t>
            </a:r>
            <a:r>
              <a:rPr lang="en-US" sz="1400" dirty="0" err="1"/>
              <a:t>ditio</a:t>
            </a:r>
            <a:r>
              <a:rPr lang="en-US" sz="1400" dirty="0"/>
              <a:t>. </a:t>
            </a:r>
            <a:r>
              <a:rPr lang="en-US" sz="1400" dirty="0" err="1"/>
              <a:t>Volecupta</a:t>
            </a:r>
            <a:r>
              <a:rPr lang="en-US" sz="1400" dirty="0"/>
              <a:t> </a:t>
            </a:r>
            <a:r>
              <a:rPr lang="en-US" sz="1400" dirty="0" err="1"/>
              <a:t>doluptae</a:t>
            </a:r>
            <a:r>
              <a:rPr lang="en-US" sz="1400" dirty="0"/>
              <a:t> </a:t>
            </a:r>
            <a:r>
              <a:rPr lang="en-US" sz="1400" dirty="0" err="1"/>
              <a:t>volenduciis</a:t>
            </a:r>
            <a:r>
              <a:rPr lang="en-US" sz="1400" dirty="0"/>
              <a:t> </a:t>
            </a:r>
            <a:r>
              <a:rPr lang="en-US" sz="1400" dirty="0" err="1"/>
              <a:t>aborpor</a:t>
            </a:r>
            <a:r>
              <a:rPr lang="en-US" sz="1400" dirty="0"/>
              <a:t> </a:t>
            </a:r>
            <a:r>
              <a:rPr lang="en-US" sz="1400" dirty="0" err="1"/>
              <a:t>porporiatate</a:t>
            </a:r>
            <a:r>
              <a:rPr lang="en-US" sz="1400" dirty="0"/>
              <a:t> ide </a:t>
            </a:r>
            <a:r>
              <a:rPr lang="en-US" sz="1400" dirty="0" err="1"/>
              <a:t>peristi</a:t>
            </a:r>
            <a:r>
              <a:rPr lang="en-US" sz="1400" dirty="0"/>
              <a:t> </a:t>
            </a:r>
            <a:r>
              <a:rPr lang="en-US" sz="1400" dirty="0" err="1"/>
              <a:t>onsequam</a:t>
            </a:r>
            <a:r>
              <a:rPr lang="en-US" sz="1400" dirty="0"/>
              <a:t>.</a:t>
            </a:r>
          </a:p>
          <a:p>
            <a:endParaRPr lang="x-none" dirty="0"/>
          </a:p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4399840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D3302C6E-87A2-6B40-B5C3-B7AAE308D9DB}"/>
              </a:ext>
            </a:extLst>
          </p:cNvPr>
          <p:cNvGrpSpPr/>
          <p:nvPr/>
        </p:nvGrpSpPr>
        <p:grpSpPr>
          <a:xfrm>
            <a:off x="2288949" y="561866"/>
            <a:ext cx="8606000" cy="5737334"/>
            <a:chOff x="-174769" y="877467"/>
            <a:chExt cx="8128000" cy="5418667"/>
          </a:xfrm>
        </p:grpSpPr>
        <p:graphicFrame>
          <p:nvGraphicFramePr>
            <p:cNvPr id="2" name="Diagram 1">
              <a:extLst>
                <a:ext uri="{FF2B5EF4-FFF2-40B4-BE49-F238E27FC236}">
                  <a16:creationId xmlns:a16="http://schemas.microsoft.com/office/drawing/2014/main" id="{12B10385-9AFE-1141-B930-534AEFAB6541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095586001"/>
                </p:ext>
              </p:extLst>
            </p:nvPr>
          </p:nvGraphicFramePr>
          <p:xfrm>
            <a:off x="-174769" y="877467"/>
            <a:ext cx="8128000" cy="541866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FF63AD7F-76CC-0F49-BD68-6FA20D2D6127}"/>
                </a:ext>
              </a:extLst>
            </p:cNvPr>
            <p:cNvSpPr txBox="1"/>
            <p:nvPr/>
          </p:nvSpPr>
          <p:spPr>
            <a:xfrm>
              <a:off x="5353777" y="1150515"/>
              <a:ext cx="626344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1000" dirty="0">
                  <a:solidFill>
                    <a:schemeClr val="bg1"/>
                  </a:solidFill>
                </a:rPr>
                <a:t>Russia</a:t>
              </a:r>
            </a:p>
            <a:p>
              <a:pPr algn="ctr"/>
              <a:r>
                <a:rPr lang="x-none" sz="1000" dirty="0">
                  <a:solidFill>
                    <a:schemeClr val="bg1"/>
                  </a:solidFill>
                </a:rPr>
                <a:t>305</a:t>
              </a:r>
              <a:endParaRPr lang="x-none" sz="1050" dirty="0">
                <a:solidFill>
                  <a:schemeClr val="bg1"/>
                </a:solidFill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5F03853-8CAF-9948-A80C-3AE08219F5E2}"/>
                </a:ext>
              </a:extLst>
            </p:cNvPr>
            <p:cNvSpPr txBox="1"/>
            <p:nvPr/>
          </p:nvSpPr>
          <p:spPr>
            <a:xfrm>
              <a:off x="3553488" y="4156474"/>
              <a:ext cx="983961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1000" dirty="0">
                  <a:solidFill>
                    <a:schemeClr val="bg1"/>
                  </a:solidFill>
                </a:rPr>
                <a:t>Saudi Arabia</a:t>
              </a:r>
            </a:p>
            <a:p>
              <a:pPr algn="ctr"/>
              <a:r>
                <a:rPr lang="x-none" sz="1000" dirty="0">
                  <a:solidFill>
                    <a:schemeClr val="bg1"/>
                  </a:solidFill>
                </a:rPr>
                <a:t>902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CF738A3-BE7B-2D46-AAB8-1DC230B46410}"/>
                </a:ext>
              </a:extLst>
            </p:cNvPr>
            <p:cNvSpPr txBox="1"/>
            <p:nvPr/>
          </p:nvSpPr>
          <p:spPr>
            <a:xfrm>
              <a:off x="2519680" y="4714545"/>
              <a:ext cx="983961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1000" dirty="0">
                  <a:solidFill>
                    <a:schemeClr val="bg1"/>
                  </a:solidFill>
                </a:rPr>
                <a:t>Angola</a:t>
              </a:r>
            </a:p>
            <a:p>
              <a:pPr algn="ctr"/>
              <a:r>
                <a:rPr lang="x-none" sz="1000" dirty="0">
                  <a:solidFill>
                    <a:schemeClr val="bg1"/>
                  </a:solidFill>
                </a:rPr>
                <a:t>435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6CEF455-CF6E-D449-8FE7-3CA7F7F78589}"/>
                </a:ext>
              </a:extLst>
            </p:cNvPr>
            <p:cNvSpPr txBox="1"/>
            <p:nvPr/>
          </p:nvSpPr>
          <p:spPr>
            <a:xfrm>
              <a:off x="4537449" y="5355098"/>
              <a:ext cx="983961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1000" dirty="0">
                  <a:solidFill>
                    <a:schemeClr val="bg1"/>
                  </a:solidFill>
                </a:rPr>
                <a:t>Mexico</a:t>
              </a:r>
            </a:p>
            <a:p>
              <a:pPr algn="ctr"/>
              <a:r>
                <a:rPr lang="x-none" sz="1000" dirty="0">
                  <a:solidFill>
                    <a:schemeClr val="bg1"/>
                  </a:solidFill>
                </a:rPr>
                <a:t>1099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C716E54-40D7-2A45-9E80-C20CB7B9704B}"/>
                </a:ext>
              </a:extLst>
            </p:cNvPr>
            <p:cNvSpPr txBox="1"/>
            <p:nvPr/>
          </p:nvSpPr>
          <p:spPr>
            <a:xfrm>
              <a:off x="4625475" y="3801197"/>
              <a:ext cx="983961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1000" dirty="0">
                  <a:solidFill>
                    <a:schemeClr val="bg1"/>
                  </a:solidFill>
                </a:rPr>
                <a:t>Iraq</a:t>
              </a:r>
            </a:p>
            <a:p>
              <a:pPr algn="ctr"/>
              <a:r>
                <a:rPr lang="x-none" sz="1000" dirty="0">
                  <a:solidFill>
                    <a:schemeClr val="bg1"/>
                  </a:solidFill>
                </a:rPr>
                <a:t>374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3F115E4-5D86-B646-8E1C-762F6175BB9E}"/>
                </a:ext>
              </a:extLst>
            </p:cNvPr>
            <p:cNvSpPr txBox="1"/>
            <p:nvPr/>
          </p:nvSpPr>
          <p:spPr>
            <a:xfrm>
              <a:off x="2491875" y="2308728"/>
              <a:ext cx="983961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1000" dirty="0"/>
                <a:t>Columbia</a:t>
              </a:r>
            </a:p>
            <a:p>
              <a:pPr algn="ctr"/>
              <a:r>
                <a:rPr lang="x-none" sz="1000" dirty="0"/>
                <a:t>286</a:t>
              </a:r>
              <a:endParaRPr lang="x-none" sz="1050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DFE908B-BA12-DD4C-B82E-64289D355001}"/>
                </a:ext>
              </a:extLst>
            </p:cNvPr>
            <p:cNvSpPr txBox="1"/>
            <p:nvPr/>
          </p:nvSpPr>
          <p:spPr>
            <a:xfrm>
              <a:off x="2586469" y="3317721"/>
              <a:ext cx="983961" cy="4078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1000" dirty="0">
                  <a:solidFill>
                    <a:schemeClr val="bg1"/>
                  </a:solidFill>
                </a:rPr>
                <a:t>Nigeria</a:t>
              </a:r>
            </a:p>
            <a:p>
              <a:pPr algn="ctr"/>
              <a:r>
                <a:rPr lang="x-none" sz="1000" dirty="0">
                  <a:solidFill>
                    <a:schemeClr val="bg1"/>
                  </a:solidFill>
                </a:rPr>
                <a:t>769</a:t>
              </a:r>
              <a:endParaRPr lang="x-none" sz="1050" dirty="0">
                <a:solidFill>
                  <a:schemeClr val="bg1"/>
                </a:solidFill>
              </a:endParaRPr>
            </a:p>
          </p:txBody>
        </p:sp>
      </p:grpSp>
      <p:sp>
        <p:nvSpPr>
          <p:cNvPr id="51" name="Text Placeholder 42">
            <a:extLst>
              <a:ext uri="{FF2B5EF4-FFF2-40B4-BE49-F238E27FC236}">
                <a16:creationId xmlns:a16="http://schemas.microsoft.com/office/drawing/2014/main" id="{8DAAFDF1-19C9-6546-BB8E-111F95ACB9C5}"/>
              </a:ext>
            </a:extLst>
          </p:cNvPr>
          <p:cNvSpPr txBox="1">
            <a:spLocks/>
          </p:cNvSpPr>
          <p:nvPr/>
        </p:nvSpPr>
        <p:spPr>
          <a:xfrm>
            <a:off x="593081" y="558800"/>
            <a:ext cx="4524375" cy="520700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2400" kern="1200">
                <a:solidFill>
                  <a:srgbClr val="0F3699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bg2"/>
                </a:solidFill>
              </a:rPr>
              <a:t>Infographic</a:t>
            </a:r>
          </a:p>
        </p:txBody>
      </p:sp>
      <p:sp>
        <p:nvSpPr>
          <p:cNvPr id="52" name="Text Placeholder 43">
            <a:extLst>
              <a:ext uri="{FF2B5EF4-FFF2-40B4-BE49-F238E27FC236}">
                <a16:creationId xmlns:a16="http://schemas.microsoft.com/office/drawing/2014/main" id="{524A557F-B605-3A4D-9367-F1D381392114}"/>
              </a:ext>
            </a:extLst>
          </p:cNvPr>
          <p:cNvSpPr txBox="1">
            <a:spLocks/>
          </p:cNvSpPr>
          <p:nvPr/>
        </p:nvSpPr>
        <p:spPr>
          <a:xfrm>
            <a:off x="497085" y="1087404"/>
            <a:ext cx="4524375" cy="520700"/>
          </a:xfrm>
          <a:prstGeom prst="rect">
            <a:avLst/>
          </a:prstGeom>
        </p:spPr>
        <p:txBody>
          <a:bodyPr/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/>
              <a:t>Graphs &amp; Charts</a:t>
            </a:r>
          </a:p>
        </p:txBody>
      </p:sp>
      <p:sp>
        <p:nvSpPr>
          <p:cNvPr id="17" name="Content Placeholder 21">
            <a:extLst>
              <a:ext uri="{FF2B5EF4-FFF2-40B4-BE49-F238E27FC236}">
                <a16:creationId xmlns:a16="http://schemas.microsoft.com/office/drawing/2014/main" id="{A8784CC1-9EB3-F64E-9020-6AF5E586DA9F}"/>
              </a:ext>
            </a:extLst>
          </p:cNvPr>
          <p:cNvSpPr txBox="1">
            <a:spLocks/>
          </p:cNvSpPr>
          <p:nvPr/>
        </p:nvSpPr>
        <p:spPr>
          <a:xfrm>
            <a:off x="559175" y="3694251"/>
            <a:ext cx="2888674" cy="2976684"/>
          </a:xfrm>
          <a:prstGeom prst="rect">
            <a:avLst/>
          </a:prstGeom>
        </p:spPr>
        <p:txBody>
          <a:bodyPr/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endParaRPr lang="en-US" sz="400" dirty="0"/>
          </a:p>
          <a:p>
            <a:pPr marL="0" indent="0">
              <a:buNone/>
            </a:pPr>
            <a:r>
              <a:rPr lang="en-US" sz="1400" dirty="0"/>
              <a:t>This is Body Copy (14pt). On </a:t>
            </a:r>
            <a:r>
              <a:rPr lang="en-US" sz="1400" dirty="0" err="1"/>
              <a:t>necti</a:t>
            </a:r>
            <a:r>
              <a:rPr lang="en-US" sz="1400" dirty="0"/>
              <a:t> </a:t>
            </a:r>
            <a:r>
              <a:rPr lang="en-US" sz="1400" dirty="0" err="1"/>
              <a:t>iumendella</a:t>
            </a:r>
            <a:r>
              <a:rPr lang="en-US" sz="1400" dirty="0"/>
              <a:t> nus il </a:t>
            </a:r>
            <a:r>
              <a:rPr lang="en-US" sz="1400" dirty="0" err="1"/>
              <a:t>eatio</a:t>
            </a:r>
            <a:r>
              <a:rPr lang="en-US" sz="1400" dirty="0"/>
              <a:t> </a:t>
            </a:r>
            <a:r>
              <a:rPr lang="en-US" sz="1400" dirty="0" err="1"/>
              <a:t>consequo</a:t>
            </a:r>
            <a:r>
              <a:rPr lang="en-US" sz="1400" dirty="0"/>
              <a:t> </a:t>
            </a:r>
            <a:r>
              <a:rPr lang="en-US" sz="1400" dirty="0" err="1"/>
              <a:t>bea</a:t>
            </a:r>
            <a:r>
              <a:rPr lang="en-US" sz="1400" dirty="0"/>
              <a:t> et </a:t>
            </a:r>
            <a:r>
              <a:rPr lang="en-US" sz="1400" dirty="0" err="1"/>
              <a:t>harit</a:t>
            </a:r>
            <a:r>
              <a:rPr lang="en-US" sz="1400" dirty="0"/>
              <a:t> </a:t>
            </a:r>
            <a:r>
              <a:rPr lang="en-US" sz="1400" dirty="0" err="1"/>
              <a:t>aut</a:t>
            </a:r>
            <a:r>
              <a:rPr lang="en-US" sz="1400" dirty="0"/>
              <a:t> </a:t>
            </a:r>
            <a:r>
              <a:rPr lang="en-US" sz="1400" dirty="0" err="1"/>
              <a:t>laccuptia</a:t>
            </a:r>
            <a:r>
              <a:rPr lang="en-US" sz="1400" dirty="0"/>
              <a:t> </a:t>
            </a:r>
            <a:r>
              <a:rPr lang="en-US" sz="1400" dirty="0" err="1"/>
              <a:t>volo</a:t>
            </a:r>
            <a:r>
              <a:rPr lang="en-US" sz="1400" dirty="0"/>
              <a:t> is </a:t>
            </a:r>
            <a:r>
              <a:rPr lang="en-US" sz="1400" dirty="0" err="1"/>
              <a:t>moditius</a:t>
            </a:r>
            <a:r>
              <a:rPr lang="en-US" sz="1400" dirty="0"/>
              <a:t> et </a:t>
            </a:r>
            <a:r>
              <a:rPr lang="en-US" sz="1400" dirty="0" err="1"/>
              <a:t>ium</a:t>
            </a:r>
            <a:r>
              <a:rPr lang="en-US" sz="1400" dirty="0"/>
              <a:t> </a:t>
            </a:r>
            <a:r>
              <a:rPr lang="en-US" sz="1400" dirty="0" err="1"/>
              <a:t>ni</a:t>
            </a:r>
            <a:r>
              <a:rPr lang="en-US" sz="1400" dirty="0"/>
              <a:t> abo. Nam, </a:t>
            </a:r>
            <a:r>
              <a:rPr lang="en-US" sz="1400" dirty="0" err="1"/>
              <a:t>tectem</a:t>
            </a:r>
            <a:r>
              <a:rPr lang="en-US" sz="1400" dirty="0"/>
              <a:t> </a:t>
            </a:r>
            <a:r>
              <a:rPr lang="en-US" sz="1400" dirty="0" err="1"/>
              <a:t>volore</a:t>
            </a:r>
            <a:r>
              <a:rPr lang="en-US" sz="1400" dirty="0"/>
              <a:t> </a:t>
            </a:r>
            <a:r>
              <a:rPr lang="en-US" sz="1400" dirty="0" err="1"/>
              <a:t>dion</a:t>
            </a:r>
            <a:r>
              <a:rPr lang="en-US" sz="1400" dirty="0"/>
              <a:t> </a:t>
            </a:r>
            <a:r>
              <a:rPr lang="en-US" sz="1400" dirty="0" err="1"/>
              <a:t>nobit</a:t>
            </a:r>
            <a:r>
              <a:rPr lang="en-US" sz="1400" dirty="0"/>
              <a:t> </a:t>
            </a:r>
            <a:r>
              <a:rPr lang="en-US" sz="1400" dirty="0" err="1"/>
              <a:t>adiam</a:t>
            </a:r>
            <a:r>
              <a:rPr lang="en-US" sz="1400" dirty="0"/>
              <a:t> </a:t>
            </a:r>
            <a:r>
              <a:rPr lang="en-US" sz="1400" dirty="0" err="1"/>
              <a:t>ditio</a:t>
            </a:r>
            <a:r>
              <a:rPr lang="en-US" sz="1400" dirty="0"/>
              <a:t>. </a:t>
            </a:r>
            <a:r>
              <a:rPr lang="en-US" sz="1400" dirty="0" err="1"/>
              <a:t>Volecupta</a:t>
            </a:r>
            <a:r>
              <a:rPr lang="en-US" sz="1400" dirty="0"/>
              <a:t> </a:t>
            </a:r>
            <a:r>
              <a:rPr lang="en-US" sz="1400" dirty="0" err="1"/>
              <a:t>doluptae</a:t>
            </a:r>
            <a:r>
              <a:rPr lang="en-US" sz="1400" dirty="0"/>
              <a:t> </a:t>
            </a:r>
            <a:r>
              <a:rPr lang="en-US" sz="1400" dirty="0" err="1"/>
              <a:t>volenduciis</a:t>
            </a:r>
            <a:r>
              <a:rPr lang="en-US" sz="1400" dirty="0"/>
              <a:t> </a:t>
            </a:r>
            <a:r>
              <a:rPr lang="en-US" sz="1400" dirty="0" err="1"/>
              <a:t>aborpor</a:t>
            </a:r>
            <a:r>
              <a:rPr lang="en-US" sz="1400" dirty="0"/>
              <a:t> </a:t>
            </a:r>
            <a:r>
              <a:rPr lang="en-US" sz="1400" dirty="0" err="1"/>
              <a:t>porporiatate</a:t>
            </a:r>
            <a:r>
              <a:rPr lang="en-US" sz="1400" dirty="0"/>
              <a:t> ide </a:t>
            </a:r>
            <a:r>
              <a:rPr lang="en-US" sz="1400" dirty="0" err="1"/>
              <a:t>peristi</a:t>
            </a:r>
            <a:r>
              <a:rPr lang="en-US" sz="1400" dirty="0"/>
              <a:t> </a:t>
            </a:r>
            <a:r>
              <a:rPr lang="en-US" sz="1400" dirty="0" err="1"/>
              <a:t>onsequam</a:t>
            </a:r>
            <a:r>
              <a:rPr lang="en-US" sz="1400" dirty="0"/>
              <a:t>.</a:t>
            </a:r>
          </a:p>
          <a:p>
            <a:endParaRPr lang="x-none" dirty="0"/>
          </a:p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7928366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2">
            <a:extLst>
              <a:ext uri="{FF2B5EF4-FFF2-40B4-BE49-F238E27FC236}">
                <a16:creationId xmlns:a16="http://schemas.microsoft.com/office/drawing/2014/main" id="{E56EC3D7-25B0-4352-8D51-61EC760A42E1}"/>
              </a:ext>
            </a:extLst>
          </p:cNvPr>
          <p:cNvSpPr txBox="1">
            <a:spLocks/>
          </p:cNvSpPr>
          <p:nvPr/>
        </p:nvSpPr>
        <p:spPr>
          <a:xfrm>
            <a:off x="593725" y="558800"/>
            <a:ext cx="4524375" cy="520700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2400" kern="1200">
                <a:solidFill>
                  <a:srgbClr val="0F3699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Infographic</a:t>
            </a:r>
          </a:p>
        </p:txBody>
      </p:sp>
      <p:sp>
        <p:nvSpPr>
          <p:cNvPr id="5" name="Text Placeholder 23">
            <a:extLst>
              <a:ext uri="{FF2B5EF4-FFF2-40B4-BE49-F238E27FC236}">
                <a16:creationId xmlns:a16="http://schemas.microsoft.com/office/drawing/2014/main" id="{6DBD42A1-AF79-440D-9C3D-95D730567D9E}"/>
              </a:ext>
            </a:extLst>
          </p:cNvPr>
          <p:cNvSpPr txBox="1">
            <a:spLocks/>
          </p:cNvSpPr>
          <p:nvPr/>
        </p:nvSpPr>
        <p:spPr>
          <a:xfrm>
            <a:off x="512983" y="1087404"/>
            <a:ext cx="4524375" cy="520700"/>
          </a:xfrm>
          <a:prstGeom prst="rect">
            <a:avLst/>
          </a:prstGeom>
        </p:spPr>
        <p:txBody>
          <a:bodyPr/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/>
              <a:t>Graphs &amp; charts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8FE6EB54-2F59-43FD-AEA0-CB8E485964C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83697289"/>
              </p:ext>
            </p:extLst>
          </p:nvPr>
        </p:nvGraphicFramePr>
        <p:xfrm>
          <a:off x="4503174" y="1583678"/>
          <a:ext cx="6153117" cy="41020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Content Placeholder 21">
            <a:extLst>
              <a:ext uri="{FF2B5EF4-FFF2-40B4-BE49-F238E27FC236}">
                <a16:creationId xmlns:a16="http://schemas.microsoft.com/office/drawing/2014/main" id="{A8FC79B0-02E0-40E4-AEE5-7D7C95F43E1E}"/>
              </a:ext>
            </a:extLst>
          </p:cNvPr>
          <p:cNvSpPr txBox="1">
            <a:spLocks/>
          </p:cNvSpPr>
          <p:nvPr/>
        </p:nvSpPr>
        <p:spPr>
          <a:xfrm>
            <a:off x="559175" y="3694251"/>
            <a:ext cx="2888674" cy="2976684"/>
          </a:xfrm>
          <a:prstGeom prst="rect">
            <a:avLst/>
          </a:prstGeom>
        </p:spPr>
        <p:txBody>
          <a:bodyPr/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endParaRPr lang="en-US" sz="400" dirty="0"/>
          </a:p>
          <a:p>
            <a:pPr marL="0" indent="0">
              <a:buNone/>
            </a:pPr>
            <a:r>
              <a:rPr lang="en-US" sz="1400" dirty="0"/>
              <a:t>This is Body Copy (14pt). On </a:t>
            </a:r>
            <a:r>
              <a:rPr lang="en-US" sz="1400" dirty="0" err="1"/>
              <a:t>necti</a:t>
            </a:r>
            <a:r>
              <a:rPr lang="en-US" sz="1400" dirty="0"/>
              <a:t> </a:t>
            </a:r>
            <a:r>
              <a:rPr lang="en-US" sz="1400" dirty="0" err="1"/>
              <a:t>iumendella</a:t>
            </a:r>
            <a:r>
              <a:rPr lang="en-US" sz="1400" dirty="0"/>
              <a:t> nus il </a:t>
            </a:r>
            <a:r>
              <a:rPr lang="en-US" sz="1400" dirty="0" err="1"/>
              <a:t>eatio</a:t>
            </a:r>
            <a:r>
              <a:rPr lang="en-US" sz="1400" dirty="0"/>
              <a:t> </a:t>
            </a:r>
            <a:r>
              <a:rPr lang="en-US" sz="1400" dirty="0" err="1"/>
              <a:t>consequo</a:t>
            </a:r>
            <a:r>
              <a:rPr lang="en-US" sz="1400" dirty="0"/>
              <a:t> </a:t>
            </a:r>
            <a:r>
              <a:rPr lang="en-US" sz="1400" dirty="0" err="1"/>
              <a:t>bea</a:t>
            </a:r>
            <a:r>
              <a:rPr lang="en-US" sz="1400" dirty="0"/>
              <a:t> et </a:t>
            </a:r>
            <a:r>
              <a:rPr lang="en-US" sz="1400" dirty="0" err="1"/>
              <a:t>harit</a:t>
            </a:r>
            <a:r>
              <a:rPr lang="en-US" sz="1400" dirty="0"/>
              <a:t> </a:t>
            </a:r>
            <a:r>
              <a:rPr lang="en-US" sz="1400" dirty="0" err="1"/>
              <a:t>aut</a:t>
            </a:r>
            <a:r>
              <a:rPr lang="en-US" sz="1400" dirty="0"/>
              <a:t> </a:t>
            </a:r>
            <a:r>
              <a:rPr lang="en-US" sz="1400" dirty="0" err="1"/>
              <a:t>laccuptia</a:t>
            </a:r>
            <a:r>
              <a:rPr lang="en-US" sz="1400" dirty="0"/>
              <a:t> </a:t>
            </a:r>
            <a:r>
              <a:rPr lang="en-US" sz="1400" dirty="0" err="1"/>
              <a:t>volo</a:t>
            </a:r>
            <a:r>
              <a:rPr lang="en-US" sz="1400" dirty="0"/>
              <a:t> is </a:t>
            </a:r>
            <a:r>
              <a:rPr lang="en-US" sz="1400" dirty="0" err="1"/>
              <a:t>moditius</a:t>
            </a:r>
            <a:r>
              <a:rPr lang="en-US" sz="1400" dirty="0"/>
              <a:t> et </a:t>
            </a:r>
            <a:r>
              <a:rPr lang="en-US" sz="1400" dirty="0" err="1"/>
              <a:t>ium</a:t>
            </a:r>
            <a:r>
              <a:rPr lang="en-US" sz="1400" dirty="0"/>
              <a:t> </a:t>
            </a:r>
            <a:r>
              <a:rPr lang="en-US" sz="1400" dirty="0" err="1"/>
              <a:t>ni</a:t>
            </a:r>
            <a:r>
              <a:rPr lang="en-US" sz="1400" dirty="0"/>
              <a:t> abo. Nam, </a:t>
            </a:r>
            <a:r>
              <a:rPr lang="en-US" sz="1400" dirty="0" err="1"/>
              <a:t>tectem</a:t>
            </a:r>
            <a:r>
              <a:rPr lang="en-US" sz="1400" dirty="0"/>
              <a:t> </a:t>
            </a:r>
            <a:r>
              <a:rPr lang="en-US" sz="1400" dirty="0" err="1"/>
              <a:t>volore</a:t>
            </a:r>
            <a:r>
              <a:rPr lang="en-US" sz="1400" dirty="0"/>
              <a:t> </a:t>
            </a:r>
            <a:r>
              <a:rPr lang="en-US" sz="1400" dirty="0" err="1"/>
              <a:t>dion</a:t>
            </a:r>
            <a:r>
              <a:rPr lang="en-US" sz="1400" dirty="0"/>
              <a:t> </a:t>
            </a:r>
            <a:r>
              <a:rPr lang="en-US" sz="1400" dirty="0" err="1"/>
              <a:t>nobit</a:t>
            </a:r>
            <a:r>
              <a:rPr lang="en-US" sz="1400" dirty="0"/>
              <a:t> </a:t>
            </a:r>
            <a:r>
              <a:rPr lang="en-US" sz="1400" dirty="0" err="1"/>
              <a:t>adiam</a:t>
            </a:r>
            <a:r>
              <a:rPr lang="en-US" sz="1400" dirty="0"/>
              <a:t> </a:t>
            </a:r>
            <a:r>
              <a:rPr lang="en-US" sz="1400" dirty="0" err="1"/>
              <a:t>ditio</a:t>
            </a:r>
            <a:r>
              <a:rPr lang="en-US" sz="1400" dirty="0"/>
              <a:t>. </a:t>
            </a:r>
            <a:r>
              <a:rPr lang="en-US" sz="1400" dirty="0" err="1"/>
              <a:t>Volecupta</a:t>
            </a:r>
            <a:r>
              <a:rPr lang="en-US" sz="1400" dirty="0"/>
              <a:t> </a:t>
            </a:r>
            <a:r>
              <a:rPr lang="en-US" sz="1400" dirty="0" err="1"/>
              <a:t>doluptae</a:t>
            </a:r>
            <a:r>
              <a:rPr lang="en-US" sz="1400" dirty="0"/>
              <a:t> </a:t>
            </a:r>
            <a:r>
              <a:rPr lang="en-US" sz="1400" dirty="0" err="1"/>
              <a:t>volenduciis</a:t>
            </a:r>
            <a:r>
              <a:rPr lang="en-US" sz="1400" dirty="0"/>
              <a:t> </a:t>
            </a:r>
            <a:r>
              <a:rPr lang="en-US" sz="1400" dirty="0" err="1"/>
              <a:t>aborpor</a:t>
            </a:r>
            <a:r>
              <a:rPr lang="en-US" sz="1400" dirty="0"/>
              <a:t> </a:t>
            </a:r>
            <a:r>
              <a:rPr lang="en-US" sz="1400" dirty="0" err="1"/>
              <a:t>porporiatate</a:t>
            </a:r>
            <a:r>
              <a:rPr lang="en-US" sz="1400" dirty="0"/>
              <a:t> ide </a:t>
            </a:r>
            <a:r>
              <a:rPr lang="en-US" sz="1400" dirty="0" err="1"/>
              <a:t>peristi</a:t>
            </a:r>
            <a:r>
              <a:rPr lang="en-US" sz="1400" dirty="0"/>
              <a:t> </a:t>
            </a:r>
            <a:r>
              <a:rPr lang="en-US" sz="1400" dirty="0" err="1"/>
              <a:t>onsequam</a:t>
            </a:r>
            <a:r>
              <a:rPr lang="en-US" sz="1400" dirty="0"/>
              <a:t>.</a:t>
            </a:r>
          </a:p>
          <a:p>
            <a:endParaRPr lang="x-none" dirty="0"/>
          </a:p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3006490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86D5F37D-598C-4E84-8F9B-96951C7C75D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31366097"/>
              </p:ext>
            </p:extLst>
          </p:nvPr>
        </p:nvGraphicFramePr>
        <p:xfrm>
          <a:off x="710281" y="1614119"/>
          <a:ext cx="6786320" cy="45242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 Placeholder 22">
            <a:extLst>
              <a:ext uri="{FF2B5EF4-FFF2-40B4-BE49-F238E27FC236}">
                <a16:creationId xmlns:a16="http://schemas.microsoft.com/office/drawing/2014/main" id="{1CDB6BEA-D6E6-48C0-AE9D-3AEC811C573F}"/>
              </a:ext>
            </a:extLst>
          </p:cNvPr>
          <p:cNvSpPr txBox="1">
            <a:spLocks/>
          </p:cNvSpPr>
          <p:nvPr/>
        </p:nvSpPr>
        <p:spPr>
          <a:xfrm>
            <a:off x="593725" y="558800"/>
            <a:ext cx="4524375" cy="520700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2400" kern="1200">
                <a:solidFill>
                  <a:srgbClr val="0F3699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Infographic</a:t>
            </a:r>
          </a:p>
        </p:txBody>
      </p:sp>
      <p:sp>
        <p:nvSpPr>
          <p:cNvPr id="6" name="Text Placeholder 23">
            <a:extLst>
              <a:ext uri="{FF2B5EF4-FFF2-40B4-BE49-F238E27FC236}">
                <a16:creationId xmlns:a16="http://schemas.microsoft.com/office/drawing/2014/main" id="{CC7929FE-EB5B-4970-A9FD-1511CC97DC2F}"/>
              </a:ext>
            </a:extLst>
          </p:cNvPr>
          <p:cNvSpPr txBox="1">
            <a:spLocks/>
          </p:cNvSpPr>
          <p:nvPr/>
        </p:nvSpPr>
        <p:spPr>
          <a:xfrm>
            <a:off x="512983" y="1087404"/>
            <a:ext cx="4524375" cy="520700"/>
          </a:xfrm>
          <a:prstGeom prst="rect">
            <a:avLst/>
          </a:prstGeom>
        </p:spPr>
        <p:txBody>
          <a:bodyPr/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/>
              <a:t>Graphs &amp; charts</a:t>
            </a:r>
          </a:p>
        </p:txBody>
      </p:sp>
      <p:sp>
        <p:nvSpPr>
          <p:cNvPr id="7" name="Content Placeholder 21">
            <a:extLst>
              <a:ext uri="{FF2B5EF4-FFF2-40B4-BE49-F238E27FC236}">
                <a16:creationId xmlns:a16="http://schemas.microsoft.com/office/drawing/2014/main" id="{C78687E0-5612-42AE-9CEE-D808709F1935}"/>
              </a:ext>
            </a:extLst>
          </p:cNvPr>
          <p:cNvSpPr txBox="1">
            <a:spLocks/>
          </p:cNvSpPr>
          <p:nvPr/>
        </p:nvSpPr>
        <p:spPr>
          <a:xfrm>
            <a:off x="7757833" y="3810792"/>
            <a:ext cx="2888674" cy="2976684"/>
          </a:xfrm>
          <a:prstGeom prst="rect">
            <a:avLst/>
          </a:prstGeom>
        </p:spPr>
        <p:txBody>
          <a:bodyPr/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endParaRPr lang="en-US" sz="400" dirty="0"/>
          </a:p>
          <a:p>
            <a:pPr marL="0" indent="0">
              <a:buNone/>
            </a:pPr>
            <a:r>
              <a:rPr lang="en-US" sz="1400" dirty="0"/>
              <a:t>This is Body Copy (14pt). On </a:t>
            </a:r>
            <a:r>
              <a:rPr lang="en-US" sz="1400" dirty="0" err="1"/>
              <a:t>necti</a:t>
            </a:r>
            <a:r>
              <a:rPr lang="en-US" sz="1400" dirty="0"/>
              <a:t> </a:t>
            </a:r>
            <a:r>
              <a:rPr lang="en-US" sz="1400" dirty="0" err="1"/>
              <a:t>iumendella</a:t>
            </a:r>
            <a:r>
              <a:rPr lang="en-US" sz="1400" dirty="0"/>
              <a:t> nus il </a:t>
            </a:r>
            <a:r>
              <a:rPr lang="en-US" sz="1400" dirty="0" err="1"/>
              <a:t>eatio</a:t>
            </a:r>
            <a:r>
              <a:rPr lang="en-US" sz="1400" dirty="0"/>
              <a:t> </a:t>
            </a:r>
            <a:r>
              <a:rPr lang="en-US" sz="1400" dirty="0" err="1"/>
              <a:t>consequo</a:t>
            </a:r>
            <a:r>
              <a:rPr lang="en-US" sz="1400" dirty="0"/>
              <a:t> </a:t>
            </a:r>
            <a:r>
              <a:rPr lang="en-US" sz="1400" dirty="0" err="1"/>
              <a:t>bea</a:t>
            </a:r>
            <a:r>
              <a:rPr lang="en-US" sz="1400" dirty="0"/>
              <a:t> et </a:t>
            </a:r>
            <a:r>
              <a:rPr lang="en-US" sz="1400" dirty="0" err="1"/>
              <a:t>harit</a:t>
            </a:r>
            <a:r>
              <a:rPr lang="en-US" sz="1400" dirty="0"/>
              <a:t> </a:t>
            </a:r>
            <a:r>
              <a:rPr lang="en-US" sz="1400" dirty="0" err="1"/>
              <a:t>aut</a:t>
            </a:r>
            <a:r>
              <a:rPr lang="en-US" sz="1400" dirty="0"/>
              <a:t> </a:t>
            </a:r>
            <a:r>
              <a:rPr lang="en-US" sz="1400" dirty="0" err="1"/>
              <a:t>laccuptia</a:t>
            </a:r>
            <a:r>
              <a:rPr lang="en-US" sz="1400" dirty="0"/>
              <a:t> </a:t>
            </a:r>
            <a:r>
              <a:rPr lang="en-US" sz="1400" dirty="0" err="1"/>
              <a:t>volo</a:t>
            </a:r>
            <a:r>
              <a:rPr lang="en-US" sz="1400" dirty="0"/>
              <a:t> is </a:t>
            </a:r>
            <a:r>
              <a:rPr lang="en-US" sz="1400" dirty="0" err="1"/>
              <a:t>moditius</a:t>
            </a:r>
            <a:r>
              <a:rPr lang="en-US" sz="1400" dirty="0"/>
              <a:t> et </a:t>
            </a:r>
            <a:r>
              <a:rPr lang="en-US" sz="1400" dirty="0" err="1"/>
              <a:t>ium</a:t>
            </a:r>
            <a:r>
              <a:rPr lang="en-US" sz="1400" dirty="0"/>
              <a:t> </a:t>
            </a:r>
            <a:r>
              <a:rPr lang="en-US" sz="1400" dirty="0" err="1"/>
              <a:t>ni</a:t>
            </a:r>
            <a:r>
              <a:rPr lang="en-US" sz="1400" dirty="0"/>
              <a:t> abo. Nam, </a:t>
            </a:r>
            <a:r>
              <a:rPr lang="en-US" sz="1400" dirty="0" err="1"/>
              <a:t>tectem</a:t>
            </a:r>
            <a:r>
              <a:rPr lang="en-US" sz="1400" dirty="0"/>
              <a:t> </a:t>
            </a:r>
            <a:r>
              <a:rPr lang="en-US" sz="1400" dirty="0" err="1"/>
              <a:t>volore</a:t>
            </a:r>
            <a:r>
              <a:rPr lang="en-US" sz="1400" dirty="0"/>
              <a:t> </a:t>
            </a:r>
            <a:r>
              <a:rPr lang="en-US" sz="1400" dirty="0" err="1"/>
              <a:t>dion</a:t>
            </a:r>
            <a:r>
              <a:rPr lang="en-US" sz="1400" dirty="0"/>
              <a:t> </a:t>
            </a:r>
            <a:r>
              <a:rPr lang="en-US" sz="1400" dirty="0" err="1"/>
              <a:t>nobit</a:t>
            </a:r>
            <a:r>
              <a:rPr lang="en-US" sz="1400" dirty="0"/>
              <a:t> </a:t>
            </a:r>
            <a:r>
              <a:rPr lang="en-US" sz="1400" dirty="0" err="1"/>
              <a:t>adiam</a:t>
            </a:r>
            <a:r>
              <a:rPr lang="en-US" sz="1400" dirty="0"/>
              <a:t> </a:t>
            </a:r>
            <a:r>
              <a:rPr lang="en-US" sz="1400" dirty="0" err="1"/>
              <a:t>ditio</a:t>
            </a:r>
            <a:r>
              <a:rPr lang="en-US" sz="1400" dirty="0"/>
              <a:t>. </a:t>
            </a:r>
            <a:r>
              <a:rPr lang="en-US" sz="1400" dirty="0" err="1"/>
              <a:t>Volecupta</a:t>
            </a:r>
            <a:r>
              <a:rPr lang="en-US" sz="1400" dirty="0"/>
              <a:t> </a:t>
            </a:r>
            <a:r>
              <a:rPr lang="en-US" sz="1400" dirty="0" err="1"/>
              <a:t>doluptae</a:t>
            </a:r>
            <a:r>
              <a:rPr lang="en-US" sz="1400" dirty="0"/>
              <a:t> </a:t>
            </a:r>
            <a:r>
              <a:rPr lang="en-US" sz="1400" dirty="0" err="1"/>
              <a:t>volenduciis</a:t>
            </a:r>
            <a:r>
              <a:rPr lang="en-US" sz="1400" dirty="0"/>
              <a:t> </a:t>
            </a:r>
            <a:r>
              <a:rPr lang="en-US" sz="1400" dirty="0" err="1"/>
              <a:t>aborpor</a:t>
            </a:r>
            <a:r>
              <a:rPr lang="en-US" sz="1400" dirty="0"/>
              <a:t> </a:t>
            </a:r>
            <a:r>
              <a:rPr lang="en-US" sz="1400" dirty="0" err="1"/>
              <a:t>porporiatate</a:t>
            </a:r>
            <a:r>
              <a:rPr lang="en-US" sz="1400" dirty="0"/>
              <a:t> ide </a:t>
            </a:r>
            <a:r>
              <a:rPr lang="en-US" sz="1400" dirty="0" err="1"/>
              <a:t>peristi</a:t>
            </a:r>
            <a:r>
              <a:rPr lang="en-US" sz="1400" dirty="0"/>
              <a:t> </a:t>
            </a:r>
            <a:r>
              <a:rPr lang="en-US" sz="1400" dirty="0" err="1"/>
              <a:t>onsequam</a:t>
            </a:r>
            <a:r>
              <a:rPr lang="en-US" sz="1400" dirty="0"/>
              <a:t>.</a:t>
            </a:r>
          </a:p>
          <a:p>
            <a:endParaRPr lang="x-none" dirty="0"/>
          </a:p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6069483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4C39A1B2-68F0-4CDC-9F96-1F04AB7CEA6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84760830"/>
              </p:ext>
            </p:extLst>
          </p:nvPr>
        </p:nvGraphicFramePr>
        <p:xfrm>
          <a:off x="967351" y="2635045"/>
          <a:ext cx="5479845" cy="35327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 Placeholder 22">
            <a:extLst>
              <a:ext uri="{FF2B5EF4-FFF2-40B4-BE49-F238E27FC236}">
                <a16:creationId xmlns:a16="http://schemas.microsoft.com/office/drawing/2014/main" id="{1E6138A5-DC9D-4AC7-88E1-DD294E4104AB}"/>
              </a:ext>
            </a:extLst>
          </p:cNvPr>
          <p:cNvSpPr txBox="1">
            <a:spLocks/>
          </p:cNvSpPr>
          <p:nvPr/>
        </p:nvSpPr>
        <p:spPr>
          <a:xfrm>
            <a:off x="593725" y="558800"/>
            <a:ext cx="4524375" cy="520700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2400" kern="1200">
                <a:solidFill>
                  <a:srgbClr val="0F3699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Infographic</a:t>
            </a:r>
          </a:p>
        </p:txBody>
      </p:sp>
      <p:sp>
        <p:nvSpPr>
          <p:cNvPr id="6" name="Text Placeholder 23">
            <a:extLst>
              <a:ext uri="{FF2B5EF4-FFF2-40B4-BE49-F238E27FC236}">
                <a16:creationId xmlns:a16="http://schemas.microsoft.com/office/drawing/2014/main" id="{F7B9BD48-2950-4A42-894A-9EF83CFF6851}"/>
              </a:ext>
            </a:extLst>
          </p:cNvPr>
          <p:cNvSpPr txBox="1">
            <a:spLocks/>
          </p:cNvSpPr>
          <p:nvPr/>
        </p:nvSpPr>
        <p:spPr>
          <a:xfrm>
            <a:off x="512983" y="1087404"/>
            <a:ext cx="4524375" cy="520700"/>
          </a:xfrm>
          <a:prstGeom prst="rect">
            <a:avLst/>
          </a:prstGeom>
        </p:spPr>
        <p:txBody>
          <a:bodyPr/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/>
              <a:t>Graphs &amp; charts</a:t>
            </a:r>
          </a:p>
        </p:txBody>
      </p:sp>
      <p:sp>
        <p:nvSpPr>
          <p:cNvPr id="7" name="Content Placeholder 21">
            <a:extLst>
              <a:ext uri="{FF2B5EF4-FFF2-40B4-BE49-F238E27FC236}">
                <a16:creationId xmlns:a16="http://schemas.microsoft.com/office/drawing/2014/main" id="{AC8C0F76-C10E-4FEC-BA2E-C1F82BC288B2}"/>
              </a:ext>
            </a:extLst>
          </p:cNvPr>
          <p:cNvSpPr txBox="1">
            <a:spLocks/>
          </p:cNvSpPr>
          <p:nvPr/>
        </p:nvSpPr>
        <p:spPr>
          <a:xfrm>
            <a:off x="7757833" y="3810792"/>
            <a:ext cx="2888674" cy="2976684"/>
          </a:xfrm>
          <a:prstGeom prst="rect">
            <a:avLst/>
          </a:prstGeom>
        </p:spPr>
        <p:txBody>
          <a:bodyPr/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endParaRPr lang="en-US" sz="400" dirty="0"/>
          </a:p>
          <a:p>
            <a:pPr marL="0" indent="0">
              <a:buNone/>
            </a:pPr>
            <a:r>
              <a:rPr lang="en-US" sz="1400" dirty="0"/>
              <a:t>This is Body Copy (14pt). On </a:t>
            </a:r>
            <a:r>
              <a:rPr lang="en-US" sz="1400" dirty="0" err="1"/>
              <a:t>necti</a:t>
            </a:r>
            <a:r>
              <a:rPr lang="en-US" sz="1400" dirty="0"/>
              <a:t> </a:t>
            </a:r>
            <a:r>
              <a:rPr lang="en-US" sz="1400" dirty="0" err="1"/>
              <a:t>iumendella</a:t>
            </a:r>
            <a:r>
              <a:rPr lang="en-US" sz="1400" dirty="0"/>
              <a:t> nus il </a:t>
            </a:r>
            <a:r>
              <a:rPr lang="en-US" sz="1400" dirty="0" err="1"/>
              <a:t>eatio</a:t>
            </a:r>
            <a:r>
              <a:rPr lang="en-US" sz="1400" dirty="0"/>
              <a:t> </a:t>
            </a:r>
            <a:r>
              <a:rPr lang="en-US" sz="1400" dirty="0" err="1"/>
              <a:t>consequo</a:t>
            </a:r>
            <a:r>
              <a:rPr lang="en-US" sz="1400" dirty="0"/>
              <a:t> </a:t>
            </a:r>
            <a:r>
              <a:rPr lang="en-US" sz="1400" dirty="0" err="1"/>
              <a:t>bea</a:t>
            </a:r>
            <a:r>
              <a:rPr lang="en-US" sz="1400" dirty="0"/>
              <a:t> et </a:t>
            </a:r>
            <a:r>
              <a:rPr lang="en-US" sz="1400" dirty="0" err="1"/>
              <a:t>harit</a:t>
            </a:r>
            <a:r>
              <a:rPr lang="en-US" sz="1400" dirty="0"/>
              <a:t> </a:t>
            </a:r>
            <a:r>
              <a:rPr lang="en-US" sz="1400" dirty="0" err="1"/>
              <a:t>aut</a:t>
            </a:r>
            <a:r>
              <a:rPr lang="en-US" sz="1400" dirty="0"/>
              <a:t> </a:t>
            </a:r>
            <a:r>
              <a:rPr lang="en-US" sz="1400" dirty="0" err="1"/>
              <a:t>laccuptia</a:t>
            </a:r>
            <a:r>
              <a:rPr lang="en-US" sz="1400" dirty="0"/>
              <a:t> </a:t>
            </a:r>
            <a:r>
              <a:rPr lang="en-US" sz="1400" dirty="0" err="1"/>
              <a:t>volo</a:t>
            </a:r>
            <a:r>
              <a:rPr lang="en-US" sz="1400" dirty="0"/>
              <a:t> is </a:t>
            </a:r>
            <a:r>
              <a:rPr lang="en-US" sz="1400" dirty="0" err="1"/>
              <a:t>moditius</a:t>
            </a:r>
            <a:r>
              <a:rPr lang="en-US" sz="1400" dirty="0"/>
              <a:t> et </a:t>
            </a:r>
            <a:r>
              <a:rPr lang="en-US" sz="1400" dirty="0" err="1"/>
              <a:t>ium</a:t>
            </a:r>
            <a:r>
              <a:rPr lang="en-US" sz="1400" dirty="0"/>
              <a:t> </a:t>
            </a:r>
            <a:r>
              <a:rPr lang="en-US" sz="1400" dirty="0" err="1"/>
              <a:t>ni</a:t>
            </a:r>
            <a:r>
              <a:rPr lang="en-US" sz="1400" dirty="0"/>
              <a:t> abo. Nam, </a:t>
            </a:r>
            <a:r>
              <a:rPr lang="en-US" sz="1400" dirty="0" err="1"/>
              <a:t>tectem</a:t>
            </a:r>
            <a:r>
              <a:rPr lang="en-US" sz="1400" dirty="0"/>
              <a:t> </a:t>
            </a:r>
            <a:r>
              <a:rPr lang="en-US" sz="1400" dirty="0" err="1"/>
              <a:t>volore</a:t>
            </a:r>
            <a:r>
              <a:rPr lang="en-US" sz="1400" dirty="0"/>
              <a:t> </a:t>
            </a:r>
            <a:r>
              <a:rPr lang="en-US" sz="1400" dirty="0" err="1"/>
              <a:t>dion</a:t>
            </a:r>
            <a:r>
              <a:rPr lang="en-US" sz="1400" dirty="0"/>
              <a:t> </a:t>
            </a:r>
            <a:r>
              <a:rPr lang="en-US" sz="1400" dirty="0" err="1"/>
              <a:t>nobit</a:t>
            </a:r>
            <a:r>
              <a:rPr lang="en-US" sz="1400" dirty="0"/>
              <a:t> </a:t>
            </a:r>
            <a:r>
              <a:rPr lang="en-US" sz="1400" dirty="0" err="1"/>
              <a:t>adiam</a:t>
            </a:r>
            <a:r>
              <a:rPr lang="en-US" sz="1400" dirty="0"/>
              <a:t> </a:t>
            </a:r>
            <a:r>
              <a:rPr lang="en-US" sz="1400" dirty="0" err="1"/>
              <a:t>ditio</a:t>
            </a:r>
            <a:r>
              <a:rPr lang="en-US" sz="1400" dirty="0"/>
              <a:t>. </a:t>
            </a:r>
            <a:r>
              <a:rPr lang="en-US" sz="1400" dirty="0" err="1"/>
              <a:t>Volecupta</a:t>
            </a:r>
            <a:r>
              <a:rPr lang="en-US" sz="1400" dirty="0"/>
              <a:t> </a:t>
            </a:r>
            <a:r>
              <a:rPr lang="en-US" sz="1400" dirty="0" err="1"/>
              <a:t>doluptae</a:t>
            </a:r>
            <a:r>
              <a:rPr lang="en-US" sz="1400" dirty="0"/>
              <a:t> </a:t>
            </a:r>
            <a:r>
              <a:rPr lang="en-US" sz="1400" dirty="0" err="1"/>
              <a:t>volenduciis</a:t>
            </a:r>
            <a:r>
              <a:rPr lang="en-US" sz="1400" dirty="0"/>
              <a:t> </a:t>
            </a:r>
            <a:r>
              <a:rPr lang="en-US" sz="1400" dirty="0" err="1"/>
              <a:t>aborpor</a:t>
            </a:r>
            <a:r>
              <a:rPr lang="en-US" sz="1400" dirty="0"/>
              <a:t> </a:t>
            </a:r>
            <a:r>
              <a:rPr lang="en-US" sz="1400" dirty="0" err="1"/>
              <a:t>porporiatate</a:t>
            </a:r>
            <a:r>
              <a:rPr lang="en-US" sz="1400" dirty="0"/>
              <a:t> ide </a:t>
            </a:r>
            <a:r>
              <a:rPr lang="en-US" sz="1400" dirty="0" err="1"/>
              <a:t>peristi</a:t>
            </a:r>
            <a:r>
              <a:rPr lang="en-US" sz="1400" dirty="0"/>
              <a:t> </a:t>
            </a:r>
            <a:r>
              <a:rPr lang="en-US" sz="1400" dirty="0" err="1"/>
              <a:t>onsequam</a:t>
            </a:r>
            <a:r>
              <a:rPr lang="en-US" sz="1400" dirty="0"/>
              <a:t>.</a:t>
            </a:r>
          </a:p>
          <a:p>
            <a:endParaRPr lang="x-none" dirty="0"/>
          </a:p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9534731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Project title (50pt)</a:t>
            </a:r>
            <a:br>
              <a:rPr lang="en-US" dirty="0"/>
            </a:br>
            <a:r>
              <a:rPr lang="en-US" dirty="0"/>
              <a:t>lorem </a:t>
            </a:r>
            <a:r>
              <a:rPr lang="en-US" dirty="0" err="1"/>
              <a:t>ipsom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Presentation descriptor (12pt)</a:t>
            </a:r>
          </a:p>
          <a:p>
            <a:r>
              <a:rPr lang="en-US" dirty="0"/>
              <a:t>01/01/2021</a:t>
            </a:r>
          </a:p>
        </p:txBody>
      </p:sp>
    </p:spTree>
    <p:extLst>
      <p:ext uri="{BB962C8B-B14F-4D97-AF65-F5344CB8AC3E}">
        <p14:creationId xmlns:p14="http://schemas.microsoft.com/office/powerpoint/2010/main" val="42085109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72A1B91-D847-4293-8480-39029F90C9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6562172"/>
              </p:ext>
            </p:extLst>
          </p:nvPr>
        </p:nvGraphicFramePr>
        <p:xfrm>
          <a:off x="1535704" y="2383981"/>
          <a:ext cx="8988608" cy="2595054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11235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35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35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235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2357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2357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2357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2357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A3FF"/>
                          </a:solidFill>
                        </a:rPr>
                        <a:t>Section</a:t>
                      </a: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00A3FF"/>
                          </a:solidFill>
                        </a:rPr>
                        <a:t>Section</a:t>
                      </a:r>
                    </a:p>
                    <a:p>
                      <a:endParaRPr lang="en-US" dirty="0">
                        <a:solidFill>
                          <a:srgbClr val="00A3FF"/>
                        </a:solidFill>
                      </a:endParaRP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00A3FF"/>
                          </a:solidFill>
                        </a:rPr>
                        <a:t>Section</a:t>
                      </a:r>
                    </a:p>
                    <a:p>
                      <a:endParaRPr lang="en-US" dirty="0">
                        <a:solidFill>
                          <a:srgbClr val="00A3FF"/>
                        </a:solidFill>
                      </a:endParaRP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00A3FF"/>
                          </a:solidFill>
                        </a:rPr>
                        <a:t>Section</a:t>
                      </a:r>
                    </a:p>
                    <a:p>
                      <a:endParaRPr lang="en-US" dirty="0">
                        <a:solidFill>
                          <a:srgbClr val="00A3FF"/>
                        </a:solidFill>
                      </a:endParaRP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00A3FF"/>
                          </a:solidFill>
                        </a:rPr>
                        <a:t>Section</a:t>
                      </a:r>
                    </a:p>
                    <a:p>
                      <a:endParaRPr lang="en-US" dirty="0">
                        <a:solidFill>
                          <a:srgbClr val="00A3FF"/>
                        </a:solidFill>
                      </a:endParaRP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00A3FF"/>
                          </a:solidFill>
                        </a:rPr>
                        <a:t>Section</a:t>
                      </a:r>
                    </a:p>
                    <a:p>
                      <a:endParaRPr lang="en-US" dirty="0">
                        <a:solidFill>
                          <a:srgbClr val="00A3FF"/>
                        </a:solidFill>
                      </a:endParaRP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00A3FF"/>
                          </a:solidFill>
                        </a:rPr>
                        <a:t>Section</a:t>
                      </a:r>
                    </a:p>
                    <a:p>
                      <a:endParaRPr lang="en-US" dirty="0">
                        <a:solidFill>
                          <a:srgbClr val="00A3FF"/>
                        </a:solidFill>
                      </a:endParaRP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00A3FF"/>
                          </a:solidFill>
                        </a:rPr>
                        <a:t>Section</a:t>
                      </a:r>
                    </a:p>
                    <a:p>
                      <a:endParaRPr lang="en-US" dirty="0">
                        <a:solidFill>
                          <a:srgbClr val="00A3FF"/>
                        </a:solidFill>
                      </a:endParaRP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1614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A3FF"/>
                          </a:solidFill>
                        </a:rPr>
                        <a:t>100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</a:t>
                      </a: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</a:t>
                      </a: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</a:t>
                      </a: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</a:t>
                      </a: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</a:t>
                      </a: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</a:t>
                      </a: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</a:t>
                      </a:r>
                    </a:p>
                  </a:txBody>
                  <a:tcPr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A3FF"/>
                          </a:solidFill>
                        </a:rPr>
                        <a:t>100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</a:t>
                      </a: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</a:t>
                      </a: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</a:t>
                      </a: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</a:t>
                      </a: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</a:t>
                      </a: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</a:t>
                      </a: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</a:t>
                      </a:r>
                    </a:p>
                  </a:txBody>
                  <a:tcPr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A3FF"/>
                          </a:solidFill>
                        </a:rPr>
                        <a:t>100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</a:t>
                      </a: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</a:t>
                      </a: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</a:t>
                      </a: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</a:t>
                      </a: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</a:t>
                      </a: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</a:t>
                      </a: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</a:t>
                      </a:r>
                    </a:p>
                  </a:txBody>
                  <a:tcPr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A3FF"/>
                          </a:solidFill>
                        </a:rPr>
                        <a:t>100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</a:t>
                      </a: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</a:t>
                      </a: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</a:t>
                      </a: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</a:t>
                      </a: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</a:t>
                      </a: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</a:t>
                      </a: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</a:t>
                      </a:r>
                    </a:p>
                  </a:txBody>
                  <a:tcPr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A3FF"/>
                          </a:solidFill>
                        </a:rPr>
                        <a:t>100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</a:t>
                      </a: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</a:t>
                      </a: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</a:t>
                      </a: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</a:t>
                      </a: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</a:t>
                      </a: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</a:t>
                      </a: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</a:t>
                      </a:r>
                    </a:p>
                  </a:txBody>
                  <a:tcPr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Text Placeholder 42">
            <a:extLst>
              <a:ext uri="{FF2B5EF4-FFF2-40B4-BE49-F238E27FC236}">
                <a16:creationId xmlns:a16="http://schemas.microsoft.com/office/drawing/2014/main" id="{E327CC22-52F4-4319-BD28-39FB06DB0B6C}"/>
              </a:ext>
            </a:extLst>
          </p:cNvPr>
          <p:cNvSpPr txBox="1">
            <a:spLocks/>
          </p:cNvSpPr>
          <p:nvPr/>
        </p:nvSpPr>
        <p:spPr>
          <a:xfrm>
            <a:off x="593081" y="558800"/>
            <a:ext cx="4524375" cy="520700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2400" kern="1200">
                <a:solidFill>
                  <a:srgbClr val="0F3699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bg2"/>
                </a:solidFill>
              </a:rPr>
              <a:t>Infographic</a:t>
            </a:r>
          </a:p>
        </p:txBody>
      </p:sp>
      <p:sp>
        <p:nvSpPr>
          <p:cNvPr id="6" name="Text Placeholder 43">
            <a:extLst>
              <a:ext uri="{FF2B5EF4-FFF2-40B4-BE49-F238E27FC236}">
                <a16:creationId xmlns:a16="http://schemas.microsoft.com/office/drawing/2014/main" id="{5BDE384A-752A-4E88-BDFF-5DE28604216B}"/>
              </a:ext>
            </a:extLst>
          </p:cNvPr>
          <p:cNvSpPr txBox="1">
            <a:spLocks/>
          </p:cNvSpPr>
          <p:nvPr/>
        </p:nvSpPr>
        <p:spPr>
          <a:xfrm>
            <a:off x="497085" y="1087404"/>
            <a:ext cx="4524375" cy="520700"/>
          </a:xfrm>
          <a:prstGeom prst="rect">
            <a:avLst/>
          </a:prstGeom>
        </p:spPr>
        <p:txBody>
          <a:bodyPr/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/>
              <a:t>Table</a:t>
            </a:r>
          </a:p>
        </p:txBody>
      </p:sp>
    </p:spTree>
    <p:extLst>
      <p:ext uri="{BB962C8B-B14F-4D97-AF65-F5344CB8AC3E}">
        <p14:creationId xmlns:p14="http://schemas.microsoft.com/office/powerpoint/2010/main" val="15129292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C0968F5C-88D6-3B4E-A843-ADE6BF14330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92367370"/>
              </p:ext>
            </p:extLst>
          </p:nvPr>
        </p:nvGraphicFramePr>
        <p:xfrm>
          <a:off x="557221" y="1923017"/>
          <a:ext cx="6641437" cy="40413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1" name="Text Placeholder 42">
            <a:extLst>
              <a:ext uri="{FF2B5EF4-FFF2-40B4-BE49-F238E27FC236}">
                <a16:creationId xmlns:a16="http://schemas.microsoft.com/office/drawing/2014/main" id="{8DAAFDF1-19C9-6546-BB8E-111F95ACB9C5}"/>
              </a:ext>
            </a:extLst>
          </p:cNvPr>
          <p:cNvSpPr txBox="1">
            <a:spLocks/>
          </p:cNvSpPr>
          <p:nvPr/>
        </p:nvSpPr>
        <p:spPr>
          <a:xfrm>
            <a:off x="593081" y="558800"/>
            <a:ext cx="4524375" cy="520700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2400" kern="1200">
                <a:solidFill>
                  <a:srgbClr val="0F3699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bg1"/>
                </a:solidFill>
              </a:rPr>
              <a:t>Infographic</a:t>
            </a:r>
          </a:p>
        </p:txBody>
      </p:sp>
      <p:sp>
        <p:nvSpPr>
          <p:cNvPr id="52" name="Text Placeholder 43">
            <a:extLst>
              <a:ext uri="{FF2B5EF4-FFF2-40B4-BE49-F238E27FC236}">
                <a16:creationId xmlns:a16="http://schemas.microsoft.com/office/drawing/2014/main" id="{524A557F-B605-3A4D-9367-F1D381392114}"/>
              </a:ext>
            </a:extLst>
          </p:cNvPr>
          <p:cNvSpPr txBox="1">
            <a:spLocks/>
          </p:cNvSpPr>
          <p:nvPr/>
        </p:nvSpPr>
        <p:spPr>
          <a:xfrm>
            <a:off x="497085" y="1087404"/>
            <a:ext cx="4524375" cy="520700"/>
          </a:xfrm>
          <a:prstGeom prst="rect">
            <a:avLst/>
          </a:prstGeom>
        </p:spPr>
        <p:txBody>
          <a:bodyPr/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</a:rPr>
              <a:t>Graphs &amp; Charts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B3D1A6D-B7E6-E84B-8F64-EA0154CC07E9}"/>
              </a:ext>
            </a:extLst>
          </p:cNvPr>
          <p:cNvSpPr txBox="1"/>
          <p:nvPr/>
        </p:nvSpPr>
        <p:spPr>
          <a:xfrm>
            <a:off x="7530356" y="4775666"/>
            <a:ext cx="150607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5400" b="1" dirty="0">
                <a:solidFill>
                  <a:schemeClr val="accent3"/>
                </a:solidFill>
              </a:rPr>
              <a:t>11%</a:t>
            </a:r>
            <a:r>
              <a:rPr lang="x-none" sz="6600" dirty="0">
                <a:solidFill>
                  <a:schemeClr val="accent3"/>
                </a:solidFill>
              </a:rPr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598233-395C-7340-9F24-8D74CB540881}"/>
              </a:ext>
            </a:extLst>
          </p:cNvPr>
          <p:cNvSpPr txBox="1"/>
          <p:nvPr/>
        </p:nvSpPr>
        <p:spPr>
          <a:xfrm>
            <a:off x="9144002" y="4914166"/>
            <a:ext cx="18377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1600" dirty="0">
                <a:solidFill>
                  <a:schemeClr val="bg1"/>
                </a:solidFill>
              </a:rPr>
              <a:t>Employee increase over previous year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D9017C9-6BBA-6C49-83F3-836E655B10AE}"/>
              </a:ext>
            </a:extLst>
          </p:cNvPr>
          <p:cNvSpPr txBox="1"/>
          <p:nvPr/>
        </p:nvSpPr>
        <p:spPr>
          <a:xfrm>
            <a:off x="7530356" y="3603975"/>
            <a:ext cx="15060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5400" b="1" dirty="0">
                <a:solidFill>
                  <a:schemeClr val="accent3"/>
                </a:solidFill>
              </a:rPr>
              <a:t>33%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03CA6AA-4425-264A-8046-2E3B09258AD5}"/>
              </a:ext>
            </a:extLst>
          </p:cNvPr>
          <p:cNvSpPr txBox="1"/>
          <p:nvPr/>
        </p:nvSpPr>
        <p:spPr>
          <a:xfrm>
            <a:off x="9144002" y="3650142"/>
            <a:ext cx="18377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1600" dirty="0">
                <a:solidFill>
                  <a:schemeClr val="bg1"/>
                </a:solidFill>
              </a:rPr>
              <a:t>Employee increase over previous year</a:t>
            </a:r>
          </a:p>
        </p:txBody>
      </p:sp>
    </p:spTree>
    <p:extLst>
      <p:ext uri="{BB962C8B-B14F-4D97-AF65-F5344CB8AC3E}">
        <p14:creationId xmlns:p14="http://schemas.microsoft.com/office/powerpoint/2010/main" val="33845688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 Placeholder 42">
            <a:extLst>
              <a:ext uri="{FF2B5EF4-FFF2-40B4-BE49-F238E27FC236}">
                <a16:creationId xmlns:a16="http://schemas.microsoft.com/office/drawing/2014/main" id="{8DAAFDF1-19C9-6546-BB8E-111F95ACB9C5}"/>
              </a:ext>
            </a:extLst>
          </p:cNvPr>
          <p:cNvSpPr txBox="1">
            <a:spLocks/>
          </p:cNvSpPr>
          <p:nvPr/>
        </p:nvSpPr>
        <p:spPr>
          <a:xfrm>
            <a:off x="593081" y="558800"/>
            <a:ext cx="4524375" cy="520700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2400" kern="1200">
                <a:solidFill>
                  <a:srgbClr val="0F3699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bg1"/>
                </a:solidFill>
              </a:rPr>
              <a:t>Infographic</a:t>
            </a:r>
          </a:p>
        </p:txBody>
      </p:sp>
      <p:sp>
        <p:nvSpPr>
          <p:cNvPr id="52" name="Text Placeholder 43">
            <a:extLst>
              <a:ext uri="{FF2B5EF4-FFF2-40B4-BE49-F238E27FC236}">
                <a16:creationId xmlns:a16="http://schemas.microsoft.com/office/drawing/2014/main" id="{524A557F-B605-3A4D-9367-F1D381392114}"/>
              </a:ext>
            </a:extLst>
          </p:cNvPr>
          <p:cNvSpPr txBox="1">
            <a:spLocks/>
          </p:cNvSpPr>
          <p:nvPr/>
        </p:nvSpPr>
        <p:spPr>
          <a:xfrm>
            <a:off x="497085" y="1087404"/>
            <a:ext cx="4524375" cy="520700"/>
          </a:xfrm>
          <a:prstGeom prst="rect">
            <a:avLst/>
          </a:prstGeom>
        </p:spPr>
        <p:txBody>
          <a:bodyPr/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</a:rPr>
              <a:t>Graphs &amp; Charts</a:t>
            </a:r>
          </a:p>
        </p:txBody>
      </p:sp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6E7E09FB-8FD3-E740-BC67-69B2E77457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43539361"/>
              </p:ext>
            </p:extLst>
          </p:nvPr>
        </p:nvGraphicFramePr>
        <p:xfrm>
          <a:off x="497085" y="2358721"/>
          <a:ext cx="6802802" cy="363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Content Placeholder 21">
            <a:extLst>
              <a:ext uri="{FF2B5EF4-FFF2-40B4-BE49-F238E27FC236}">
                <a16:creationId xmlns:a16="http://schemas.microsoft.com/office/drawing/2014/main" id="{80D406CB-7698-E949-ACDA-F3EB937018B8}"/>
              </a:ext>
            </a:extLst>
          </p:cNvPr>
          <p:cNvSpPr txBox="1">
            <a:spLocks/>
          </p:cNvSpPr>
          <p:nvPr/>
        </p:nvSpPr>
        <p:spPr>
          <a:xfrm>
            <a:off x="7757833" y="3810792"/>
            <a:ext cx="2888674" cy="2976684"/>
          </a:xfrm>
          <a:prstGeom prst="rect">
            <a:avLst/>
          </a:prstGeom>
        </p:spPr>
        <p:txBody>
          <a:bodyPr/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endParaRPr lang="en-US" sz="400" dirty="0"/>
          </a:p>
          <a:p>
            <a:pPr marL="0" indent="0">
              <a:buNone/>
            </a:pPr>
            <a:r>
              <a:rPr lang="en-US" sz="1400" dirty="0">
                <a:solidFill>
                  <a:schemeClr val="bg1"/>
                </a:solidFill>
              </a:rPr>
              <a:t>This is Body Copy (14pt). On </a:t>
            </a:r>
            <a:r>
              <a:rPr lang="en-US" sz="1400" dirty="0" err="1">
                <a:solidFill>
                  <a:schemeClr val="bg1"/>
                </a:solidFill>
              </a:rPr>
              <a:t>necti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iumendella</a:t>
            </a:r>
            <a:r>
              <a:rPr lang="en-US" sz="1400" dirty="0">
                <a:solidFill>
                  <a:schemeClr val="bg1"/>
                </a:solidFill>
              </a:rPr>
              <a:t> nus il </a:t>
            </a:r>
            <a:r>
              <a:rPr lang="en-US" sz="1400" dirty="0" err="1">
                <a:solidFill>
                  <a:schemeClr val="bg1"/>
                </a:solidFill>
              </a:rPr>
              <a:t>eatio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consequo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bea</a:t>
            </a:r>
            <a:r>
              <a:rPr lang="en-US" sz="1400" dirty="0">
                <a:solidFill>
                  <a:schemeClr val="bg1"/>
                </a:solidFill>
              </a:rPr>
              <a:t> et </a:t>
            </a:r>
            <a:r>
              <a:rPr lang="en-US" sz="1400" dirty="0" err="1">
                <a:solidFill>
                  <a:schemeClr val="bg1"/>
                </a:solidFill>
              </a:rPr>
              <a:t>harit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aut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laccuptia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volo</a:t>
            </a:r>
            <a:r>
              <a:rPr lang="en-US" sz="1400" dirty="0">
                <a:solidFill>
                  <a:schemeClr val="bg1"/>
                </a:solidFill>
              </a:rPr>
              <a:t> is </a:t>
            </a:r>
            <a:r>
              <a:rPr lang="en-US" sz="1400" dirty="0" err="1">
                <a:solidFill>
                  <a:schemeClr val="bg1"/>
                </a:solidFill>
              </a:rPr>
              <a:t>moditius</a:t>
            </a:r>
            <a:r>
              <a:rPr lang="en-US" sz="1400" dirty="0">
                <a:solidFill>
                  <a:schemeClr val="bg1"/>
                </a:solidFill>
              </a:rPr>
              <a:t> et </a:t>
            </a:r>
            <a:r>
              <a:rPr lang="en-US" sz="1400" dirty="0" err="1">
                <a:solidFill>
                  <a:schemeClr val="bg1"/>
                </a:solidFill>
              </a:rPr>
              <a:t>ium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ni</a:t>
            </a:r>
            <a:r>
              <a:rPr lang="en-US" sz="1400" dirty="0">
                <a:solidFill>
                  <a:schemeClr val="bg1"/>
                </a:solidFill>
              </a:rPr>
              <a:t> abo. Nam, </a:t>
            </a:r>
            <a:r>
              <a:rPr lang="en-US" sz="1400" dirty="0" err="1">
                <a:solidFill>
                  <a:schemeClr val="bg1"/>
                </a:solidFill>
              </a:rPr>
              <a:t>tectem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volore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dion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nobit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adiam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ditio</a:t>
            </a:r>
            <a:r>
              <a:rPr lang="en-US" sz="1400" dirty="0">
                <a:solidFill>
                  <a:schemeClr val="bg1"/>
                </a:solidFill>
              </a:rPr>
              <a:t>. </a:t>
            </a:r>
            <a:r>
              <a:rPr lang="en-US" sz="1400" dirty="0" err="1">
                <a:solidFill>
                  <a:schemeClr val="bg1"/>
                </a:solidFill>
              </a:rPr>
              <a:t>Volecupta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doluptae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volenduciis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aborpor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porporiatate</a:t>
            </a:r>
            <a:r>
              <a:rPr lang="en-US" sz="1400" dirty="0">
                <a:solidFill>
                  <a:schemeClr val="bg1"/>
                </a:solidFill>
              </a:rPr>
              <a:t> ide </a:t>
            </a:r>
            <a:r>
              <a:rPr lang="en-US" sz="1400" dirty="0" err="1">
                <a:solidFill>
                  <a:schemeClr val="bg1"/>
                </a:solidFill>
              </a:rPr>
              <a:t>peristi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onsequam</a:t>
            </a:r>
            <a:r>
              <a:rPr lang="en-US" sz="1400" dirty="0">
                <a:solidFill>
                  <a:schemeClr val="bg1"/>
                </a:solidFill>
              </a:rPr>
              <a:t>.</a:t>
            </a:r>
          </a:p>
          <a:p>
            <a:endParaRPr lang="x-none" dirty="0"/>
          </a:p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9995741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 Placeholder 42">
            <a:extLst>
              <a:ext uri="{FF2B5EF4-FFF2-40B4-BE49-F238E27FC236}">
                <a16:creationId xmlns:a16="http://schemas.microsoft.com/office/drawing/2014/main" id="{8DAAFDF1-19C9-6546-BB8E-111F95ACB9C5}"/>
              </a:ext>
            </a:extLst>
          </p:cNvPr>
          <p:cNvSpPr txBox="1">
            <a:spLocks/>
          </p:cNvSpPr>
          <p:nvPr/>
        </p:nvSpPr>
        <p:spPr>
          <a:xfrm>
            <a:off x="593081" y="558800"/>
            <a:ext cx="4524375" cy="520700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2400" kern="1200">
                <a:solidFill>
                  <a:srgbClr val="0F3699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tx1"/>
                </a:solidFill>
              </a:rPr>
              <a:t>Infographic</a:t>
            </a:r>
          </a:p>
        </p:txBody>
      </p:sp>
      <p:sp>
        <p:nvSpPr>
          <p:cNvPr id="52" name="Text Placeholder 43">
            <a:extLst>
              <a:ext uri="{FF2B5EF4-FFF2-40B4-BE49-F238E27FC236}">
                <a16:creationId xmlns:a16="http://schemas.microsoft.com/office/drawing/2014/main" id="{524A557F-B605-3A4D-9367-F1D381392114}"/>
              </a:ext>
            </a:extLst>
          </p:cNvPr>
          <p:cNvSpPr txBox="1">
            <a:spLocks/>
          </p:cNvSpPr>
          <p:nvPr/>
        </p:nvSpPr>
        <p:spPr>
          <a:xfrm>
            <a:off x="497085" y="1087404"/>
            <a:ext cx="4524375" cy="520700"/>
          </a:xfrm>
          <a:prstGeom prst="rect">
            <a:avLst/>
          </a:prstGeom>
        </p:spPr>
        <p:txBody>
          <a:bodyPr/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/>
              <a:t>Graphs &amp; Charts</a:t>
            </a: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440BCE6C-70B0-5A45-BA33-BE8D75DFA61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1964358"/>
              </p:ext>
            </p:extLst>
          </p:nvPr>
        </p:nvGraphicFramePr>
        <p:xfrm>
          <a:off x="557221" y="1923017"/>
          <a:ext cx="6901414" cy="40413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Content Placeholder 21">
            <a:extLst>
              <a:ext uri="{FF2B5EF4-FFF2-40B4-BE49-F238E27FC236}">
                <a16:creationId xmlns:a16="http://schemas.microsoft.com/office/drawing/2014/main" id="{19ECC49F-6A85-9845-BBFF-732424A3DED4}"/>
              </a:ext>
            </a:extLst>
          </p:cNvPr>
          <p:cNvSpPr txBox="1">
            <a:spLocks/>
          </p:cNvSpPr>
          <p:nvPr/>
        </p:nvSpPr>
        <p:spPr>
          <a:xfrm>
            <a:off x="7757833" y="3810792"/>
            <a:ext cx="2888674" cy="2976684"/>
          </a:xfrm>
          <a:prstGeom prst="rect">
            <a:avLst/>
          </a:prstGeom>
        </p:spPr>
        <p:txBody>
          <a:bodyPr/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endParaRPr lang="en-US" sz="400" dirty="0"/>
          </a:p>
          <a:p>
            <a:pPr marL="0" indent="0">
              <a:buNone/>
            </a:pPr>
            <a:r>
              <a:rPr lang="en-US" sz="1400" dirty="0"/>
              <a:t>This is Body Copy (14pt). On </a:t>
            </a:r>
            <a:r>
              <a:rPr lang="en-US" sz="1400" dirty="0" err="1"/>
              <a:t>necti</a:t>
            </a:r>
            <a:r>
              <a:rPr lang="en-US" sz="1400" dirty="0"/>
              <a:t> </a:t>
            </a:r>
            <a:r>
              <a:rPr lang="en-US" sz="1400" dirty="0" err="1"/>
              <a:t>iumendella</a:t>
            </a:r>
            <a:r>
              <a:rPr lang="en-US" sz="1400" dirty="0"/>
              <a:t> nus il </a:t>
            </a:r>
            <a:r>
              <a:rPr lang="en-US" sz="1400" dirty="0" err="1"/>
              <a:t>eatio</a:t>
            </a:r>
            <a:r>
              <a:rPr lang="en-US" sz="1400" dirty="0"/>
              <a:t> </a:t>
            </a:r>
            <a:r>
              <a:rPr lang="en-US" sz="1400" dirty="0" err="1"/>
              <a:t>consequo</a:t>
            </a:r>
            <a:r>
              <a:rPr lang="en-US" sz="1400" dirty="0"/>
              <a:t> </a:t>
            </a:r>
            <a:r>
              <a:rPr lang="en-US" sz="1400" dirty="0" err="1"/>
              <a:t>bea</a:t>
            </a:r>
            <a:r>
              <a:rPr lang="en-US" sz="1400" dirty="0"/>
              <a:t> et </a:t>
            </a:r>
            <a:r>
              <a:rPr lang="en-US" sz="1400" dirty="0" err="1"/>
              <a:t>harit</a:t>
            </a:r>
            <a:r>
              <a:rPr lang="en-US" sz="1400" dirty="0"/>
              <a:t> </a:t>
            </a:r>
            <a:r>
              <a:rPr lang="en-US" sz="1400" dirty="0" err="1"/>
              <a:t>aut</a:t>
            </a:r>
            <a:r>
              <a:rPr lang="en-US" sz="1400" dirty="0"/>
              <a:t> </a:t>
            </a:r>
            <a:r>
              <a:rPr lang="en-US" sz="1400" dirty="0" err="1"/>
              <a:t>laccuptia</a:t>
            </a:r>
            <a:r>
              <a:rPr lang="en-US" sz="1400" dirty="0"/>
              <a:t> </a:t>
            </a:r>
            <a:r>
              <a:rPr lang="en-US" sz="1400" dirty="0" err="1"/>
              <a:t>volo</a:t>
            </a:r>
            <a:r>
              <a:rPr lang="en-US" sz="1400" dirty="0"/>
              <a:t> is </a:t>
            </a:r>
            <a:r>
              <a:rPr lang="en-US" sz="1400" dirty="0" err="1"/>
              <a:t>moditius</a:t>
            </a:r>
            <a:r>
              <a:rPr lang="en-US" sz="1400" dirty="0"/>
              <a:t> et </a:t>
            </a:r>
            <a:r>
              <a:rPr lang="en-US" sz="1400" dirty="0" err="1"/>
              <a:t>ium</a:t>
            </a:r>
            <a:r>
              <a:rPr lang="en-US" sz="1400" dirty="0"/>
              <a:t> </a:t>
            </a:r>
            <a:r>
              <a:rPr lang="en-US" sz="1400" dirty="0" err="1"/>
              <a:t>ni</a:t>
            </a:r>
            <a:r>
              <a:rPr lang="en-US" sz="1400" dirty="0"/>
              <a:t> abo. Nam, </a:t>
            </a:r>
            <a:r>
              <a:rPr lang="en-US" sz="1400" dirty="0" err="1"/>
              <a:t>tectem</a:t>
            </a:r>
            <a:r>
              <a:rPr lang="en-US" sz="1400" dirty="0"/>
              <a:t> </a:t>
            </a:r>
            <a:r>
              <a:rPr lang="en-US" sz="1400" dirty="0" err="1"/>
              <a:t>volore</a:t>
            </a:r>
            <a:r>
              <a:rPr lang="en-US" sz="1400" dirty="0"/>
              <a:t> </a:t>
            </a:r>
            <a:r>
              <a:rPr lang="en-US" sz="1400" dirty="0" err="1"/>
              <a:t>dion</a:t>
            </a:r>
            <a:r>
              <a:rPr lang="en-US" sz="1400" dirty="0"/>
              <a:t> </a:t>
            </a:r>
            <a:r>
              <a:rPr lang="en-US" sz="1400" dirty="0" err="1"/>
              <a:t>nobit</a:t>
            </a:r>
            <a:r>
              <a:rPr lang="en-US" sz="1400" dirty="0"/>
              <a:t> </a:t>
            </a:r>
            <a:r>
              <a:rPr lang="en-US" sz="1400" dirty="0" err="1"/>
              <a:t>adiam</a:t>
            </a:r>
            <a:r>
              <a:rPr lang="en-US" sz="1400" dirty="0"/>
              <a:t> </a:t>
            </a:r>
            <a:r>
              <a:rPr lang="en-US" sz="1400" dirty="0" err="1"/>
              <a:t>ditio</a:t>
            </a:r>
            <a:r>
              <a:rPr lang="en-US" sz="1400" dirty="0"/>
              <a:t>. </a:t>
            </a:r>
            <a:r>
              <a:rPr lang="en-US" sz="1400" dirty="0" err="1"/>
              <a:t>Volecupta</a:t>
            </a:r>
            <a:r>
              <a:rPr lang="en-US" sz="1400" dirty="0"/>
              <a:t> </a:t>
            </a:r>
            <a:r>
              <a:rPr lang="en-US" sz="1400" dirty="0" err="1"/>
              <a:t>doluptae</a:t>
            </a:r>
            <a:r>
              <a:rPr lang="en-US" sz="1400" dirty="0"/>
              <a:t> </a:t>
            </a:r>
            <a:r>
              <a:rPr lang="en-US" sz="1400" dirty="0" err="1"/>
              <a:t>volenduciis</a:t>
            </a:r>
            <a:r>
              <a:rPr lang="en-US" sz="1400" dirty="0"/>
              <a:t> </a:t>
            </a:r>
            <a:r>
              <a:rPr lang="en-US" sz="1400" dirty="0" err="1"/>
              <a:t>aborpor</a:t>
            </a:r>
            <a:r>
              <a:rPr lang="en-US" sz="1400" dirty="0"/>
              <a:t> </a:t>
            </a:r>
            <a:r>
              <a:rPr lang="en-US" sz="1400" dirty="0" err="1"/>
              <a:t>porporiatate</a:t>
            </a:r>
            <a:r>
              <a:rPr lang="en-US" sz="1400" dirty="0"/>
              <a:t> ide </a:t>
            </a:r>
            <a:r>
              <a:rPr lang="en-US" sz="1400" dirty="0" err="1"/>
              <a:t>peristi</a:t>
            </a:r>
            <a:r>
              <a:rPr lang="en-US" sz="1400" dirty="0"/>
              <a:t> </a:t>
            </a:r>
            <a:r>
              <a:rPr lang="en-US" sz="1400" dirty="0" err="1"/>
              <a:t>onsequam</a:t>
            </a:r>
            <a:r>
              <a:rPr lang="en-US" sz="1400" dirty="0"/>
              <a:t>.</a:t>
            </a:r>
          </a:p>
          <a:p>
            <a:endParaRPr lang="x-none" dirty="0"/>
          </a:p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57903951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560614237"/>
              </p:ext>
            </p:extLst>
          </p:nvPr>
        </p:nvGraphicFramePr>
        <p:xfrm>
          <a:off x="593080" y="1623642"/>
          <a:ext cx="11018952" cy="43020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547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547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547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547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9670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45720" marR="45720">
                    <a:lnB w="9525" cap="flat" cmpd="sng" algn="ctr">
                      <a:solidFill>
                        <a:srgbClr val="00A3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2"/>
                          </a:solidFill>
                        </a:rPr>
                        <a:t>Table header (10pt)</a:t>
                      </a:r>
                    </a:p>
                  </a:txBody>
                  <a:tcPr marL="45720" marR="45720" anchor="b">
                    <a:lnB w="9525" cap="flat" cmpd="sng" algn="ctr">
                      <a:solidFill>
                        <a:srgbClr val="00A3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2"/>
                          </a:solidFill>
                        </a:rPr>
                        <a:t>Table header (10pt)</a:t>
                      </a:r>
                    </a:p>
                  </a:txBody>
                  <a:tcPr marL="45720" marR="45720" anchor="b">
                    <a:lnB w="9525" cap="flat" cmpd="sng" algn="ctr">
                      <a:solidFill>
                        <a:srgbClr val="00A3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2"/>
                          </a:solidFill>
                        </a:rPr>
                        <a:t>Table header (10pt)</a:t>
                      </a:r>
                    </a:p>
                  </a:txBody>
                  <a:tcPr marL="45720" marR="45720" anchor="b">
                    <a:lnB w="9525" cap="flat" cmpd="sng" algn="ctr">
                      <a:solidFill>
                        <a:srgbClr val="00A3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0081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Table </a:t>
                      </a:r>
                      <a:r>
                        <a:rPr lang="en-US" sz="1000" dirty="0" err="1"/>
                        <a:t>subheader</a:t>
                      </a:r>
                      <a:r>
                        <a:rPr lang="en-US" sz="1000" dirty="0"/>
                        <a:t> (10pt)</a:t>
                      </a:r>
                    </a:p>
                  </a:txBody>
                  <a:tcPr marL="0" marR="45720">
                    <a:lnT w="9525" cap="flat" cmpd="sng" algn="ctr">
                      <a:solidFill>
                        <a:srgbClr val="00A3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Table Body (10pt). Qui </a:t>
                      </a:r>
                      <a:r>
                        <a:rPr lang="en-US" sz="1000" dirty="0" err="1"/>
                        <a:t>tet</a:t>
                      </a:r>
                      <a:r>
                        <a:rPr lang="en-US" sz="1000" dirty="0"/>
                        <a:t> </a:t>
                      </a:r>
                      <a:r>
                        <a:rPr lang="en-US" sz="1000" dirty="0" err="1"/>
                        <a:t>rehentio</a:t>
                      </a:r>
                      <a:r>
                        <a:rPr lang="en-US" sz="1000" dirty="0"/>
                        <a:t> et </a:t>
                      </a:r>
                      <a:r>
                        <a:rPr lang="en-US" sz="1000" dirty="0" err="1"/>
                        <a:t>hari</a:t>
                      </a:r>
                      <a:r>
                        <a:rPr lang="en-US" sz="1000" dirty="0"/>
                        <a:t> </a:t>
                      </a:r>
                      <a:r>
                        <a:rPr lang="en-US" sz="1000" dirty="0" err="1"/>
                        <a:t>untestrum</a:t>
                      </a:r>
                      <a:r>
                        <a:rPr lang="en-US" sz="1000" dirty="0"/>
                        <a:t>.</a:t>
                      </a:r>
                    </a:p>
                  </a:txBody>
                  <a:tcPr marL="45720" marR="45720">
                    <a:lnT w="9525" cap="flat" cmpd="sng" algn="ctr">
                      <a:solidFill>
                        <a:srgbClr val="00A3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Table Body (10pt). Qui </a:t>
                      </a:r>
                      <a:r>
                        <a:rPr lang="en-US" sz="1000" dirty="0" err="1"/>
                        <a:t>tet</a:t>
                      </a:r>
                      <a:r>
                        <a:rPr lang="en-US" sz="1000" dirty="0"/>
                        <a:t> </a:t>
                      </a:r>
                      <a:r>
                        <a:rPr lang="en-US" sz="1000" dirty="0" err="1"/>
                        <a:t>rehentio</a:t>
                      </a:r>
                      <a:r>
                        <a:rPr lang="en-US" sz="1000" dirty="0"/>
                        <a:t> et </a:t>
                      </a:r>
                      <a:r>
                        <a:rPr lang="en-US" sz="1000" dirty="0" err="1"/>
                        <a:t>hari</a:t>
                      </a:r>
                      <a:r>
                        <a:rPr lang="en-US" sz="1000" dirty="0"/>
                        <a:t> </a:t>
                      </a:r>
                      <a:r>
                        <a:rPr lang="en-US" sz="1000" dirty="0" err="1"/>
                        <a:t>untestrum</a:t>
                      </a:r>
                      <a:r>
                        <a:rPr lang="en-US" sz="1000" dirty="0"/>
                        <a:t>.</a:t>
                      </a:r>
                    </a:p>
                  </a:txBody>
                  <a:tcPr marL="45720" marR="45720">
                    <a:lnT w="9525" cap="flat" cmpd="sng" algn="ctr">
                      <a:solidFill>
                        <a:srgbClr val="00A3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Table Body (10pt). Qui </a:t>
                      </a:r>
                      <a:r>
                        <a:rPr lang="en-US" sz="1000" dirty="0" err="1"/>
                        <a:t>tet</a:t>
                      </a:r>
                      <a:r>
                        <a:rPr lang="en-US" sz="1000" dirty="0"/>
                        <a:t> </a:t>
                      </a:r>
                      <a:r>
                        <a:rPr lang="en-US" sz="1000" dirty="0" err="1"/>
                        <a:t>rehentio</a:t>
                      </a:r>
                      <a:r>
                        <a:rPr lang="en-US" sz="1000" dirty="0"/>
                        <a:t> et </a:t>
                      </a:r>
                      <a:r>
                        <a:rPr lang="en-US" sz="1000" dirty="0" err="1"/>
                        <a:t>hari</a:t>
                      </a:r>
                      <a:r>
                        <a:rPr lang="en-US" sz="1000" dirty="0"/>
                        <a:t> </a:t>
                      </a:r>
                      <a:r>
                        <a:rPr lang="en-US" sz="1000" dirty="0" err="1"/>
                        <a:t>untestrum</a:t>
                      </a:r>
                      <a:r>
                        <a:rPr lang="en-US" sz="1000" dirty="0"/>
                        <a:t>.</a:t>
                      </a:r>
                    </a:p>
                  </a:txBody>
                  <a:tcPr marL="45720" marR="45720">
                    <a:lnT w="9525" cap="flat" cmpd="sng" algn="ctr">
                      <a:solidFill>
                        <a:srgbClr val="00A3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0081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Table </a:t>
                      </a:r>
                      <a:r>
                        <a:rPr lang="en-US" sz="1000" dirty="0" err="1"/>
                        <a:t>subheader</a:t>
                      </a:r>
                      <a:r>
                        <a:rPr lang="en-US" sz="1000" dirty="0"/>
                        <a:t> (10pt)</a:t>
                      </a:r>
                    </a:p>
                  </a:txBody>
                  <a:tcPr marL="0" marR="45720">
                    <a:lnT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Table Body (10pt). Qui tet rehentio et hari untestrum.</a:t>
                      </a:r>
                      <a:endParaRPr lang="en-US" sz="1000" dirty="0"/>
                    </a:p>
                  </a:txBody>
                  <a:tcPr marL="45720" marR="45720">
                    <a:lnT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Table Body (10pt). Qui tet rehentio et hari untestrum.</a:t>
                      </a:r>
                      <a:endParaRPr lang="en-US" sz="1000" dirty="0"/>
                    </a:p>
                  </a:txBody>
                  <a:tcPr marL="45720" marR="45720">
                    <a:lnT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Table Body (10pt). Qui tet rehentio et hari untestrum.</a:t>
                      </a:r>
                      <a:endParaRPr lang="en-US" sz="1000" dirty="0"/>
                    </a:p>
                  </a:txBody>
                  <a:tcPr marL="45720" marR="45720">
                    <a:lnT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0081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Table </a:t>
                      </a:r>
                      <a:r>
                        <a:rPr lang="en-US" sz="1000" dirty="0" err="1"/>
                        <a:t>subheader</a:t>
                      </a:r>
                      <a:r>
                        <a:rPr lang="en-US" sz="1000" dirty="0"/>
                        <a:t> (10pt)</a:t>
                      </a:r>
                    </a:p>
                  </a:txBody>
                  <a:tcPr marL="0" marR="45720">
                    <a:lnT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Table Body (10pt). Qui </a:t>
                      </a:r>
                      <a:r>
                        <a:rPr lang="en-US" sz="1000" dirty="0" err="1"/>
                        <a:t>tet</a:t>
                      </a:r>
                      <a:r>
                        <a:rPr lang="en-US" sz="1000" dirty="0"/>
                        <a:t> </a:t>
                      </a:r>
                      <a:r>
                        <a:rPr lang="en-US" sz="1000" dirty="0" err="1"/>
                        <a:t>rehentio</a:t>
                      </a:r>
                      <a:r>
                        <a:rPr lang="en-US" sz="1000" dirty="0"/>
                        <a:t> et </a:t>
                      </a:r>
                      <a:r>
                        <a:rPr lang="en-US" sz="1000" dirty="0" err="1"/>
                        <a:t>hari</a:t>
                      </a:r>
                      <a:r>
                        <a:rPr lang="en-US" sz="1000" dirty="0"/>
                        <a:t> </a:t>
                      </a:r>
                      <a:r>
                        <a:rPr lang="en-US" sz="1000" dirty="0" err="1"/>
                        <a:t>untestrum</a:t>
                      </a:r>
                      <a:r>
                        <a:rPr lang="en-US" sz="1000" dirty="0"/>
                        <a:t>.</a:t>
                      </a:r>
                    </a:p>
                  </a:txBody>
                  <a:tcPr marL="45720" marR="45720">
                    <a:lnT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Table Body (10pt). Qui tet rehentio et hari untestrum.</a:t>
                      </a:r>
                      <a:endParaRPr lang="en-US" sz="1000" dirty="0"/>
                    </a:p>
                  </a:txBody>
                  <a:tcPr marL="45720" marR="45720">
                    <a:lnT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Table Body (10pt). Qui tet rehentio et hari untestrum.</a:t>
                      </a:r>
                      <a:endParaRPr lang="en-US" sz="1000" dirty="0"/>
                    </a:p>
                  </a:txBody>
                  <a:tcPr marL="45720" marR="45720">
                    <a:lnT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0081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Table </a:t>
                      </a:r>
                      <a:r>
                        <a:rPr lang="en-US" sz="1000" dirty="0" err="1"/>
                        <a:t>subheader</a:t>
                      </a:r>
                      <a:r>
                        <a:rPr lang="en-US" sz="1000" dirty="0"/>
                        <a:t> (10pt)</a:t>
                      </a:r>
                    </a:p>
                  </a:txBody>
                  <a:tcPr marL="0" marR="45720">
                    <a:lnT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Table Body (10pt). Qui </a:t>
                      </a:r>
                      <a:r>
                        <a:rPr lang="en-US" sz="1000" dirty="0" err="1"/>
                        <a:t>tet</a:t>
                      </a:r>
                      <a:r>
                        <a:rPr lang="en-US" sz="1000" dirty="0"/>
                        <a:t> </a:t>
                      </a:r>
                      <a:r>
                        <a:rPr lang="en-US" sz="1000" dirty="0" err="1"/>
                        <a:t>rehentio</a:t>
                      </a:r>
                      <a:r>
                        <a:rPr lang="en-US" sz="1000" dirty="0"/>
                        <a:t> et </a:t>
                      </a:r>
                      <a:r>
                        <a:rPr lang="en-US" sz="1000" dirty="0" err="1"/>
                        <a:t>hari</a:t>
                      </a:r>
                      <a:r>
                        <a:rPr lang="en-US" sz="1000" dirty="0"/>
                        <a:t> </a:t>
                      </a:r>
                      <a:r>
                        <a:rPr lang="en-US" sz="1000" dirty="0" err="1"/>
                        <a:t>untestrum</a:t>
                      </a:r>
                      <a:r>
                        <a:rPr lang="en-US" sz="1000" dirty="0"/>
                        <a:t>.</a:t>
                      </a:r>
                    </a:p>
                  </a:txBody>
                  <a:tcPr marL="45720" marR="45720">
                    <a:lnT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Table Body (10pt). Qui tet rehentio et hari untestrum.</a:t>
                      </a:r>
                      <a:endParaRPr lang="en-US" sz="1000" dirty="0"/>
                    </a:p>
                  </a:txBody>
                  <a:tcPr marL="45720" marR="45720">
                    <a:lnT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Table Body (10pt). Qui tet rehentio et hari untestrum.</a:t>
                      </a:r>
                      <a:endParaRPr lang="en-US" sz="1000" dirty="0"/>
                    </a:p>
                  </a:txBody>
                  <a:tcPr marL="45720" marR="45720">
                    <a:lnT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0081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Table </a:t>
                      </a:r>
                      <a:r>
                        <a:rPr lang="en-US" sz="1000" dirty="0" err="1"/>
                        <a:t>subheader</a:t>
                      </a:r>
                      <a:r>
                        <a:rPr lang="en-US" sz="1000" dirty="0"/>
                        <a:t> (10pt)</a:t>
                      </a:r>
                    </a:p>
                  </a:txBody>
                  <a:tcPr marL="0" marR="45720">
                    <a:lnT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Table Body (10pt). Qui tet rehentio et hari untestrum.</a:t>
                      </a:r>
                      <a:endParaRPr lang="en-US" sz="1000" dirty="0"/>
                    </a:p>
                  </a:txBody>
                  <a:tcPr marL="45720" marR="45720">
                    <a:lnT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Table Body (10pt). Qui </a:t>
                      </a:r>
                      <a:r>
                        <a:rPr lang="en-US" sz="1000" dirty="0" err="1"/>
                        <a:t>tet</a:t>
                      </a:r>
                      <a:r>
                        <a:rPr lang="en-US" sz="1000" dirty="0"/>
                        <a:t> </a:t>
                      </a:r>
                      <a:r>
                        <a:rPr lang="en-US" sz="1000" dirty="0" err="1"/>
                        <a:t>rehentio</a:t>
                      </a:r>
                      <a:r>
                        <a:rPr lang="en-US" sz="1000" dirty="0"/>
                        <a:t> et </a:t>
                      </a:r>
                      <a:r>
                        <a:rPr lang="en-US" sz="1000" dirty="0" err="1"/>
                        <a:t>hari</a:t>
                      </a:r>
                      <a:r>
                        <a:rPr lang="en-US" sz="1000" dirty="0"/>
                        <a:t> </a:t>
                      </a:r>
                      <a:r>
                        <a:rPr lang="en-US" sz="1000" dirty="0" err="1"/>
                        <a:t>untestrum</a:t>
                      </a:r>
                      <a:r>
                        <a:rPr lang="en-US" sz="1000" dirty="0"/>
                        <a:t>.</a:t>
                      </a:r>
                    </a:p>
                  </a:txBody>
                  <a:tcPr marL="45720" marR="45720">
                    <a:lnT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Table Body (10pt). Qui tet rehentio et hari untestrum.</a:t>
                      </a:r>
                      <a:endParaRPr lang="en-US" sz="1000" dirty="0"/>
                    </a:p>
                  </a:txBody>
                  <a:tcPr marL="45720" marR="45720">
                    <a:lnT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0081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Table </a:t>
                      </a:r>
                      <a:r>
                        <a:rPr lang="en-US" sz="1000" dirty="0" err="1"/>
                        <a:t>subheader</a:t>
                      </a:r>
                      <a:r>
                        <a:rPr lang="en-US" sz="1000" dirty="0"/>
                        <a:t> (10pt)</a:t>
                      </a:r>
                    </a:p>
                  </a:txBody>
                  <a:tcPr marL="0" marR="45720">
                    <a:lnT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Table Body (10pt). Qui tet rehentio et hari untestrum.</a:t>
                      </a:r>
                      <a:endParaRPr lang="en-US" sz="1000" dirty="0"/>
                    </a:p>
                  </a:txBody>
                  <a:tcPr marL="45720" marR="45720">
                    <a:lnT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Table Body (10pt). Qui </a:t>
                      </a:r>
                      <a:r>
                        <a:rPr lang="en-US" sz="1000" dirty="0" err="1"/>
                        <a:t>tet</a:t>
                      </a:r>
                      <a:r>
                        <a:rPr lang="en-US" sz="1000" dirty="0"/>
                        <a:t> </a:t>
                      </a:r>
                      <a:r>
                        <a:rPr lang="en-US" sz="1000" dirty="0" err="1"/>
                        <a:t>rehentio</a:t>
                      </a:r>
                      <a:r>
                        <a:rPr lang="en-US" sz="1000" dirty="0"/>
                        <a:t> et </a:t>
                      </a:r>
                      <a:r>
                        <a:rPr lang="en-US" sz="1000" dirty="0" err="1"/>
                        <a:t>hari</a:t>
                      </a:r>
                      <a:r>
                        <a:rPr lang="en-US" sz="1000" dirty="0"/>
                        <a:t> </a:t>
                      </a:r>
                      <a:r>
                        <a:rPr lang="en-US" sz="1000" dirty="0" err="1"/>
                        <a:t>untestrum</a:t>
                      </a:r>
                      <a:r>
                        <a:rPr lang="en-US" sz="1000" dirty="0"/>
                        <a:t>.</a:t>
                      </a:r>
                    </a:p>
                  </a:txBody>
                  <a:tcPr marL="45720" marR="45720">
                    <a:lnT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Table Body (10pt). Qui tet rehentio et hari untestrum.</a:t>
                      </a:r>
                      <a:endParaRPr lang="en-US" sz="1000" dirty="0"/>
                    </a:p>
                  </a:txBody>
                  <a:tcPr marL="45720" marR="45720">
                    <a:lnT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0081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Table </a:t>
                      </a:r>
                      <a:r>
                        <a:rPr lang="en-US" sz="1000" dirty="0" err="1"/>
                        <a:t>subheader</a:t>
                      </a:r>
                      <a:r>
                        <a:rPr lang="en-US" sz="1000" dirty="0"/>
                        <a:t> (10pt)</a:t>
                      </a:r>
                    </a:p>
                  </a:txBody>
                  <a:tcPr marL="0" marR="45720">
                    <a:lnT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Table Body (10pt). Qui tet rehentio et hari untestrum.</a:t>
                      </a:r>
                      <a:endParaRPr lang="en-US" sz="1000" dirty="0"/>
                    </a:p>
                  </a:txBody>
                  <a:tcPr marL="45720" marR="45720">
                    <a:lnT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Table Body (10pt). Qui </a:t>
                      </a:r>
                      <a:r>
                        <a:rPr lang="en-US" sz="1000" dirty="0" err="1"/>
                        <a:t>tet</a:t>
                      </a:r>
                      <a:r>
                        <a:rPr lang="en-US" sz="1000" dirty="0"/>
                        <a:t> </a:t>
                      </a:r>
                      <a:r>
                        <a:rPr lang="en-US" sz="1000" dirty="0" err="1"/>
                        <a:t>rehentio</a:t>
                      </a:r>
                      <a:r>
                        <a:rPr lang="en-US" sz="1000" dirty="0"/>
                        <a:t> et </a:t>
                      </a:r>
                      <a:r>
                        <a:rPr lang="en-US" sz="1000" dirty="0" err="1"/>
                        <a:t>hari</a:t>
                      </a:r>
                      <a:r>
                        <a:rPr lang="en-US" sz="1000" dirty="0"/>
                        <a:t> </a:t>
                      </a:r>
                      <a:r>
                        <a:rPr lang="en-US" sz="1000" dirty="0" err="1"/>
                        <a:t>untestrum</a:t>
                      </a:r>
                      <a:r>
                        <a:rPr lang="en-US" sz="1000" dirty="0"/>
                        <a:t>.</a:t>
                      </a:r>
                    </a:p>
                  </a:txBody>
                  <a:tcPr marL="45720" marR="45720">
                    <a:lnT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Table Body (10pt). Qui tet rehentio et hari untestrum.</a:t>
                      </a:r>
                      <a:endParaRPr lang="en-US" sz="1000" dirty="0"/>
                    </a:p>
                  </a:txBody>
                  <a:tcPr marL="45720" marR="45720">
                    <a:lnT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0081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Table </a:t>
                      </a:r>
                      <a:r>
                        <a:rPr lang="en-US" sz="1000" dirty="0" err="1"/>
                        <a:t>subheader</a:t>
                      </a:r>
                      <a:r>
                        <a:rPr lang="en-US" sz="1000" dirty="0"/>
                        <a:t> (10pt)</a:t>
                      </a:r>
                    </a:p>
                  </a:txBody>
                  <a:tcPr marL="0" marR="45720">
                    <a:lnT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Table Body (10pt). Qui tet rehentio et hari untestrum.</a:t>
                      </a:r>
                      <a:endParaRPr lang="en-US" sz="1000" dirty="0"/>
                    </a:p>
                  </a:txBody>
                  <a:tcPr marL="45720" marR="45720">
                    <a:lnT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Table Body (10pt). Qui tet rehentio et hari untestrum.</a:t>
                      </a:r>
                      <a:endParaRPr lang="en-US" sz="1000" dirty="0"/>
                    </a:p>
                  </a:txBody>
                  <a:tcPr marL="45720" marR="45720">
                    <a:lnT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Table Body (10pt). Qui </a:t>
                      </a:r>
                      <a:r>
                        <a:rPr lang="en-US" sz="1000" dirty="0" err="1"/>
                        <a:t>tet</a:t>
                      </a:r>
                      <a:r>
                        <a:rPr lang="en-US" sz="1000" dirty="0"/>
                        <a:t> </a:t>
                      </a:r>
                      <a:r>
                        <a:rPr lang="en-US" sz="1000" dirty="0" err="1"/>
                        <a:t>rehentio</a:t>
                      </a:r>
                      <a:r>
                        <a:rPr lang="en-US" sz="1000" dirty="0"/>
                        <a:t> et </a:t>
                      </a:r>
                      <a:r>
                        <a:rPr lang="en-US" sz="1000" dirty="0" err="1"/>
                        <a:t>hari</a:t>
                      </a:r>
                      <a:r>
                        <a:rPr lang="en-US" sz="1000" dirty="0"/>
                        <a:t> </a:t>
                      </a:r>
                      <a:r>
                        <a:rPr lang="en-US" sz="1000" dirty="0" err="1"/>
                        <a:t>untestrum</a:t>
                      </a:r>
                      <a:r>
                        <a:rPr lang="en-US" sz="1000" dirty="0"/>
                        <a:t>.</a:t>
                      </a:r>
                    </a:p>
                  </a:txBody>
                  <a:tcPr marL="45720" marR="45720">
                    <a:lnT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0081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Table </a:t>
                      </a:r>
                      <a:r>
                        <a:rPr lang="en-US" sz="1000" dirty="0" err="1"/>
                        <a:t>subheader</a:t>
                      </a:r>
                      <a:r>
                        <a:rPr lang="en-US" sz="1000" dirty="0"/>
                        <a:t> (10pt)</a:t>
                      </a:r>
                    </a:p>
                  </a:txBody>
                  <a:tcPr marL="0" marR="45720">
                    <a:lnT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Table Body (10pt). Qui tet rehentio et hari untestrum.</a:t>
                      </a:r>
                      <a:endParaRPr lang="en-US" sz="1000" dirty="0"/>
                    </a:p>
                  </a:txBody>
                  <a:tcPr marL="45720" marR="45720">
                    <a:lnT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Table Body (10pt). Qui tet rehentio et hari untestrum.</a:t>
                      </a:r>
                      <a:endParaRPr lang="en-US" sz="1000" dirty="0"/>
                    </a:p>
                  </a:txBody>
                  <a:tcPr marL="45720" marR="45720">
                    <a:lnT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Table Body (10pt). Qui </a:t>
                      </a:r>
                      <a:r>
                        <a:rPr lang="en-US" sz="1000" dirty="0" err="1"/>
                        <a:t>tet</a:t>
                      </a:r>
                      <a:r>
                        <a:rPr lang="en-US" sz="1000" dirty="0"/>
                        <a:t> </a:t>
                      </a:r>
                      <a:r>
                        <a:rPr lang="en-US" sz="1000" dirty="0" err="1"/>
                        <a:t>rehentio</a:t>
                      </a:r>
                      <a:r>
                        <a:rPr lang="en-US" sz="1000" dirty="0"/>
                        <a:t> et </a:t>
                      </a:r>
                      <a:r>
                        <a:rPr lang="en-US" sz="1000" dirty="0" err="1"/>
                        <a:t>hari</a:t>
                      </a:r>
                      <a:r>
                        <a:rPr lang="en-US" sz="1000" dirty="0"/>
                        <a:t> </a:t>
                      </a:r>
                      <a:r>
                        <a:rPr lang="en-US" sz="1000" dirty="0" err="1"/>
                        <a:t>untestrum</a:t>
                      </a:r>
                      <a:r>
                        <a:rPr lang="en-US" sz="1000" dirty="0"/>
                        <a:t>.</a:t>
                      </a:r>
                    </a:p>
                  </a:txBody>
                  <a:tcPr marL="45720" marR="45720">
                    <a:lnT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0081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Table </a:t>
                      </a:r>
                      <a:r>
                        <a:rPr lang="en-US" sz="1000" dirty="0" err="1"/>
                        <a:t>subheader</a:t>
                      </a:r>
                      <a:r>
                        <a:rPr lang="en-US" sz="1000" dirty="0"/>
                        <a:t> (10pt)</a:t>
                      </a:r>
                    </a:p>
                  </a:txBody>
                  <a:tcPr marL="0" marR="45720">
                    <a:lnT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A3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Table Body (10pt). Qui </a:t>
                      </a:r>
                      <a:r>
                        <a:rPr lang="en-US" sz="1000" dirty="0" err="1"/>
                        <a:t>tet</a:t>
                      </a:r>
                      <a:r>
                        <a:rPr lang="en-US" sz="1000" dirty="0"/>
                        <a:t> </a:t>
                      </a:r>
                      <a:r>
                        <a:rPr lang="en-US" sz="1000" dirty="0" err="1"/>
                        <a:t>rehentio</a:t>
                      </a:r>
                      <a:r>
                        <a:rPr lang="en-US" sz="1000" dirty="0"/>
                        <a:t> et </a:t>
                      </a:r>
                      <a:r>
                        <a:rPr lang="en-US" sz="1000" dirty="0" err="1"/>
                        <a:t>hari</a:t>
                      </a:r>
                      <a:r>
                        <a:rPr lang="en-US" sz="1000" dirty="0"/>
                        <a:t> </a:t>
                      </a:r>
                      <a:r>
                        <a:rPr lang="en-US" sz="1000" dirty="0" err="1"/>
                        <a:t>untestrum</a:t>
                      </a:r>
                      <a:r>
                        <a:rPr lang="en-US" sz="1000" dirty="0"/>
                        <a:t>.</a:t>
                      </a:r>
                    </a:p>
                  </a:txBody>
                  <a:tcPr marL="45720" marR="45720">
                    <a:lnT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A3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Table Body (10pt). Qui </a:t>
                      </a:r>
                      <a:r>
                        <a:rPr lang="en-US" sz="1000" dirty="0" err="1"/>
                        <a:t>tet</a:t>
                      </a:r>
                      <a:r>
                        <a:rPr lang="en-US" sz="1000" dirty="0"/>
                        <a:t> </a:t>
                      </a:r>
                      <a:r>
                        <a:rPr lang="en-US" sz="1000" dirty="0" err="1"/>
                        <a:t>rehentio</a:t>
                      </a:r>
                      <a:r>
                        <a:rPr lang="en-US" sz="1000" dirty="0"/>
                        <a:t> et </a:t>
                      </a:r>
                      <a:r>
                        <a:rPr lang="en-US" sz="1000" dirty="0" err="1"/>
                        <a:t>hari</a:t>
                      </a:r>
                      <a:r>
                        <a:rPr lang="en-US" sz="1000" dirty="0"/>
                        <a:t> </a:t>
                      </a:r>
                      <a:r>
                        <a:rPr lang="en-US" sz="1000" dirty="0" err="1"/>
                        <a:t>untestrum</a:t>
                      </a:r>
                      <a:r>
                        <a:rPr lang="en-US" sz="1000" dirty="0"/>
                        <a:t>.</a:t>
                      </a:r>
                    </a:p>
                  </a:txBody>
                  <a:tcPr marL="45720" marR="45720">
                    <a:lnT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A3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Table Body (10pt). Qui </a:t>
                      </a:r>
                      <a:r>
                        <a:rPr lang="en-US" sz="1000" dirty="0" err="1"/>
                        <a:t>tet</a:t>
                      </a:r>
                      <a:r>
                        <a:rPr lang="en-US" sz="1000" dirty="0"/>
                        <a:t> </a:t>
                      </a:r>
                      <a:r>
                        <a:rPr lang="en-US" sz="1000" dirty="0" err="1"/>
                        <a:t>rehentio</a:t>
                      </a:r>
                      <a:r>
                        <a:rPr lang="en-US" sz="1000" dirty="0"/>
                        <a:t> et </a:t>
                      </a:r>
                      <a:r>
                        <a:rPr lang="en-US" sz="1000" dirty="0" err="1"/>
                        <a:t>hari</a:t>
                      </a:r>
                      <a:r>
                        <a:rPr lang="en-US" sz="1000" dirty="0"/>
                        <a:t> </a:t>
                      </a:r>
                      <a:r>
                        <a:rPr lang="en-US" sz="1000" dirty="0" err="1"/>
                        <a:t>untestrum</a:t>
                      </a:r>
                      <a:r>
                        <a:rPr lang="en-US" sz="1000" dirty="0"/>
                        <a:t>.</a:t>
                      </a:r>
                    </a:p>
                  </a:txBody>
                  <a:tcPr marL="45720" marR="45720">
                    <a:lnT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A3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9" name="Text Placeholder 42">
            <a:extLst>
              <a:ext uri="{FF2B5EF4-FFF2-40B4-BE49-F238E27FC236}">
                <a16:creationId xmlns:a16="http://schemas.microsoft.com/office/drawing/2014/main" id="{A68FBEB2-73BB-6E4C-BD3A-6668E5C40C30}"/>
              </a:ext>
            </a:extLst>
          </p:cNvPr>
          <p:cNvSpPr txBox="1">
            <a:spLocks/>
          </p:cNvSpPr>
          <p:nvPr/>
        </p:nvSpPr>
        <p:spPr>
          <a:xfrm>
            <a:off x="593081" y="558800"/>
            <a:ext cx="4524375" cy="520700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2400" kern="1200">
                <a:solidFill>
                  <a:srgbClr val="0F3699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tx2"/>
                </a:solidFill>
              </a:rPr>
              <a:t>Infographic</a:t>
            </a:r>
          </a:p>
        </p:txBody>
      </p:sp>
      <p:sp>
        <p:nvSpPr>
          <p:cNvPr id="10" name="Text Placeholder 43">
            <a:extLst>
              <a:ext uri="{FF2B5EF4-FFF2-40B4-BE49-F238E27FC236}">
                <a16:creationId xmlns:a16="http://schemas.microsoft.com/office/drawing/2014/main" id="{21888574-D42C-A542-A080-B5B593C8467A}"/>
              </a:ext>
            </a:extLst>
          </p:cNvPr>
          <p:cNvSpPr txBox="1">
            <a:spLocks/>
          </p:cNvSpPr>
          <p:nvPr/>
        </p:nvSpPr>
        <p:spPr>
          <a:xfrm>
            <a:off x="497085" y="1087404"/>
            <a:ext cx="4524375" cy="520700"/>
          </a:xfrm>
          <a:prstGeom prst="rect">
            <a:avLst/>
          </a:prstGeom>
        </p:spPr>
        <p:txBody>
          <a:bodyPr/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/>
              <a:t>Table</a:t>
            </a:r>
          </a:p>
        </p:txBody>
      </p:sp>
    </p:spTree>
    <p:extLst>
      <p:ext uri="{BB962C8B-B14F-4D97-AF65-F5344CB8AC3E}">
        <p14:creationId xmlns:p14="http://schemas.microsoft.com/office/powerpoint/2010/main" val="180491647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414515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B7DB7ABD-95CB-8F40-9FA8-0F3B1A3C5189}"/>
              </a:ext>
            </a:extLst>
          </p:cNvPr>
          <p:cNvGrpSpPr/>
          <p:nvPr/>
        </p:nvGrpSpPr>
        <p:grpSpPr>
          <a:xfrm>
            <a:off x="7432440" y="4806956"/>
            <a:ext cx="982535" cy="992545"/>
            <a:chOff x="6906092" y="3857509"/>
            <a:chExt cx="1691109" cy="1708339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1A53A97-FF70-6847-9BB0-908F4A3E0FB3}"/>
                </a:ext>
              </a:extLst>
            </p:cNvPr>
            <p:cNvSpPr/>
            <p:nvPr/>
          </p:nvSpPr>
          <p:spPr>
            <a:xfrm>
              <a:off x="6906092" y="3857509"/>
              <a:ext cx="1691109" cy="1708339"/>
            </a:xfrm>
            <a:prstGeom prst="rect">
              <a:avLst/>
            </a:prstGeom>
            <a:solidFill>
              <a:srgbClr val="F8C95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77" name="Freeform 76">
              <a:extLst>
                <a:ext uri="{FF2B5EF4-FFF2-40B4-BE49-F238E27FC236}">
                  <a16:creationId xmlns:a16="http://schemas.microsoft.com/office/drawing/2014/main" id="{28E271A4-1495-9B44-B0E1-E22D27C54388}"/>
                </a:ext>
              </a:extLst>
            </p:cNvPr>
            <p:cNvSpPr/>
            <p:nvPr/>
          </p:nvSpPr>
          <p:spPr>
            <a:xfrm rot="5400000">
              <a:off x="7049839" y="4121460"/>
              <a:ext cx="1403612" cy="1190353"/>
            </a:xfrm>
            <a:custGeom>
              <a:avLst/>
              <a:gdLst>
                <a:gd name="connsiteX0" fmla="*/ 971985 w 1943969"/>
                <a:gd name="connsiteY0" fmla="*/ 0 h 1648611"/>
                <a:gd name="connsiteX1" fmla="*/ 1943969 w 1943969"/>
                <a:gd name="connsiteY1" fmla="*/ 955582 h 1648611"/>
                <a:gd name="connsiteX2" fmla="*/ 1943969 w 1943969"/>
                <a:gd name="connsiteY2" fmla="*/ 1020496 h 1648611"/>
                <a:gd name="connsiteX3" fmla="*/ 994845 w 1943969"/>
                <a:gd name="connsiteY3" fmla="*/ 87389 h 1648611"/>
                <a:gd name="connsiteX4" fmla="*/ 994845 w 1943969"/>
                <a:gd name="connsiteY4" fmla="*/ 1648611 h 1648611"/>
                <a:gd name="connsiteX5" fmla="*/ 949126 w 1943969"/>
                <a:gd name="connsiteY5" fmla="*/ 1648611 h 1648611"/>
                <a:gd name="connsiteX6" fmla="*/ 949126 w 1943969"/>
                <a:gd name="connsiteY6" fmla="*/ 87387 h 1648611"/>
                <a:gd name="connsiteX7" fmla="*/ 0 w 1943969"/>
                <a:gd name="connsiteY7" fmla="*/ 1020496 h 1648611"/>
                <a:gd name="connsiteX8" fmla="*/ 0 w 1943969"/>
                <a:gd name="connsiteY8" fmla="*/ 955582 h 1648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43969" h="1648611">
                  <a:moveTo>
                    <a:pt x="971985" y="0"/>
                  </a:moveTo>
                  <a:lnTo>
                    <a:pt x="1943969" y="955582"/>
                  </a:lnTo>
                  <a:lnTo>
                    <a:pt x="1943969" y="1020496"/>
                  </a:lnTo>
                  <a:lnTo>
                    <a:pt x="994845" y="87389"/>
                  </a:lnTo>
                  <a:lnTo>
                    <a:pt x="994845" y="1648611"/>
                  </a:lnTo>
                  <a:lnTo>
                    <a:pt x="949126" y="1648611"/>
                  </a:lnTo>
                  <a:lnTo>
                    <a:pt x="949126" y="87387"/>
                  </a:lnTo>
                  <a:lnTo>
                    <a:pt x="0" y="1020496"/>
                  </a:lnTo>
                  <a:lnTo>
                    <a:pt x="0" y="955582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x-none">
                <a:solidFill>
                  <a:schemeClr val="tx2"/>
                </a:solidFill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41EE91C-EB43-C341-9978-C6FEA7D5FE03}"/>
              </a:ext>
            </a:extLst>
          </p:cNvPr>
          <p:cNvGrpSpPr/>
          <p:nvPr/>
        </p:nvGrpSpPr>
        <p:grpSpPr>
          <a:xfrm>
            <a:off x="9314411" y="4793703"/>
            <a:ext cx="982535" cy="992545"/>
            <a:chOff x="8805230" y="3857509"/>
            <a:chExt cx="1691109" cy="1708339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114E8493-0DB8-AD4A-AF35-B380DA546555}"/>
                </a:ext>
              </a:extLst>
            </p:cNvPr>
            <p:cNvSpPr/>
            <p:nvPr/>
          </p:nvSpPr>
          <p:spPr>
            <a:xfrm>
              <a:off x="8805230" y="3857509"/>
              <a:ext cx="1691109" cy="1708339"/>
            </a:xfrm>
            <a:prstGeom prst="rect">
              <a:avLst/>
            </a:prstGeom>
            <a:solidFill>
              <a:srgbClr val="E0684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78" name="Freeform 77">
              <a:extLst>
                <a:ext uri="{FF2B5EF4-FFF2-40B4-BE49-F238E27FC236}">
                  <a16:creationId xmlns:a16="http://schemas.microsoft.com/office/drawing/2014/main" id="{D811FD99-0CE2-1D45-A052-E7DB65E9614F}"/>
                </a:ext>
              </a:extLst>
            </p:cNvPr>
            <p:cNvSpPr/>
            <p:nvPr/>
          </p:nvSpPr>
          <p:spPr>
            <a:xfrm>
              <a:off x="8935726" y="4121457"/>
              <a:ext cx="1403612" cy="1190353"/>
            </a:xfrm>
            <a:custGeom>
              <a:avLst/>
              <a:gdLst>
                <a:gd name="connsiteX0" fmla="*/ 971985 w 1943969"/>
                <a:gd name="connsiteY0" fmla="*/ 0 h 1648611"/>
                <a:gd name="connsiteX1" fmla="*/ 1943969 w 1943969"/>
                <a:gd name="connsiteY1" fmla="*/ 955582 h 1648611"/>
                <a:gd name="connsiteX2" fmla="*/ 1943969 w 1943969"/>
                <a:gd name="connsiteY2" fmla="*/ 1020496 h 1648611"/>
                <a:gd name="connsiteX3" fmla="*/ 994845 w 1943969"/>
                <a:gd name="connsiteY3" fmla="*/ 87389 h 1648611"/>
                <a:gd name="connsiteX4" fmla="*/ 994845 w 1943969"/>
                <a:gd name="connsiteY4" fmla="*/ 1648611 h 1648611"/>
                <a:gd name="connsiteX5" fmla="*/ 949126 w 1943969"/>
                <a:gd name="connsiteY5" fmla="*/ 1648611 h 1648611"/>
                <a:gd name="connsiteX6" fmla="*/ 949126 w 1943969"/>
                <a:gd name="connsiteY6" fmla="*/ 87387 h 1648611"/>
                <a:gd name="connsiteX7" fmla="*/ 0 w 1943969"/>
                <a:gd name="connsiteY7" fmla="*/ 1020496 h 1648611"/>
                <a:gd name="connsiteX8" fmla="*/ 0 w 1943969"/>
                <a:gd name="connsiteY8" fmla="*/ 955582 h 1648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43969" h="1648611">
                  <a:moveTo>
                    <a:pt x="971985" y="0"/>
                  </a:moveTo>
                  <a:lnTo>
                    <a:pt x="1943969" y="955582"/>
                  </a:lnTo>
                  <a:lnTo>
                    <a:pt x="1943969" y="1020496"/>
                  </a:lnTo>
                  <a:lnTo>
                    <a:pt x="994845" y="87389"/>
                  </a:lnTo>
                  <a:lnTo>
                    <a:pt x="994845" y="1648611"/>
                  </a:lnTo>
                  <a:lnTo>
                    <a:pt x="949126" y="1648611"/>
                  </a:lnTo>
                  <a:lnTo>
                    <a:pt x="949126" y="87387"/>
                  </a:lnTo>
                  <a:lnTo>
                    <a:pt x="0" y="1020496"/>
                  </a:lnTo>
                  <a:lnTo>
                    <a:pt x="0" y="955582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x-none">
                <a:solidFill>
                  <a:schemeClr val="tx2"/>
                </a:solidFill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1FC9AE47-3C6C-3C41-BE9B-16DE38D27D04}"/>
              </a:ext>
            </a:extLst>
          </p:cNvPr>
          <p:cNvGrpSpPr/>
          <p:nvPr/>
        </p:nvGrpSpPr>
        <p:grpSpPr>
          <a:xfrm>
            <a:off x="3671144" y="4811912"/>
            <a:ext cx="982535" cy="992545"/>
            <a:chOff x="3107816" y="3862466"/>
            <a:chExt cx="1691109" cy="1708339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C4FBD6E-C375-F541-9381-2F9483C6571D}"/>
                </a:ext>
              </a:extLst>
            </p:cNvPr>
            <p:cNvSpPr/>
            <p:nvPr/>
          </p:nvSpPr>
          <p:spPr>
            <a:xfrm>
              <a:off x="3107816" y="3862466"/>
              <a:ext cx="1691109" cy="1708339"/>
            </a:xfrm>
            <a:prstGeom prst="rect">
              <a:avLst/>
            </a:prstGeom>
            <a:solidFill>
              <a:srgbClr val="50A5A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79" name="Freeform 78">
              <a:extLst>
                <a:ext uri="{FF2B5EF4-FFF2-40B4-BE49-F238E27FC236}">
                  <a16:creationId xmlns:a16="http://schemas.microsoft.com/office/drawing/2014/main" id="{D43567DE-A0C5-D240-B61E-F9078B80DF2D}"/>
                </a:ext>
              </a:extLst>
            </p:cNvPr>
            <p:cNvSpPr/>
            <p:nvPr/>
          </p:nvSpPr>
          <p:spPr>
            <a:xfrm rot="16200000">
              <a:off x="3244940" y="4121458"/>
              <a:ext cx="1403612" cy="1190353"/>
            </a:xfrm>
            <a:custGeom>
              <a:avLst/>
              <a:gdLst>
                <a:gd name="connsiteX0" fmla="*/ 971985 w 1943969"/>
                <a:gd name="connsiteY0" fmla="*/ 0 h 1648611"/>
                <a:gd name="connsiteX1" fmla="*/ 1943969 w 1943969"/>
                <a:gd name="connsiteY1" fmla="*/ 955582 h 1648611"/>
                <a:gd name="connsiteX2" fmla="*/ 1943969 w 1943969"/>
                <a:gd name="connsiteY2" fmla="*/ 1020496 h 1648611"/>
                <a:gd name="connsiteX3" fmla="*/ 994845 w 1943969"/>
                <a:gd name="connsiteY3" fmla="*/ 87389 h 1648611"/>
                <a:gd name="connsiteX4" fmla="*/ 994845 w 1943969"/>
                <a:gd name="connsiteY4" fmla="*/ 1648611 h 1648611"/>
                <a:gd name="connsiteX5" fmla="*/ 949126 w 1943969"/>
                <a:gd name="connsiteY5" fmla="*/ 1648611 h 1648611"/>
                <a:gd name="connsiteX6" fmla="*/ 949126 w 1943969"/>
                <a:gd name="connsiteY6" fmla="*/ 87387 h 1648611"/>
                <a:gd name="connsiteX7" fmla="*/ 0 w 1943969"/>
                <a:gd name="connsiteY7" fmla="*/ 1020496 h 1648611"/>
                <a:gd name="connsiteX8" fmla="*/ 0 w 1943969"/>
                <a:gd name="connsiteY8" fmla="*/ 955582 h 1648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43969" h="1648611">
                  <a:moveTo>
                    <a:pt x="971985" y="0"/>
                  </a:moveTo>
                  <a:lnTo>
                    <a:pt x="1943969" y="955582"/>
                  </a:lnTo>
                  <a:lnTo>
                    <a:pt x="1943969" y="1020496"/>
                  </a:lnTo>
                  <a:lnTo>
                    <a:pt x="994845" y="87389"/>
                  </a:lnTo>
                  <a:lnTo>
                    <a:pt x="994845" y="1648611"/>
                  </a:lnTo>
                  <a:lnTo>
                    <a:pt x="949126" y="1648611"/>
                  </a:lnTo>
                  <a:lnTo>
                    <a:pt x="949126" y="87387"/>
                  </a:lnTo>
                  <a:lnTo>
                    <a:pt x="0" y="1020496"/>
                  </a:lnTo>
                  <a:lnTo>
                    <a:pt x="0" y="955582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x-none">
                <a:solidFill>
                  <a:schemeClr val="tx2"/>
                </a:solidFill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729F4C43-4CA2-C84B-ABE6-2831A9397775}"/>
              </a:ext>
            </a:extLst>
          </p:cNvPr>
          <p:cNvGrpSpPr/>
          <p:nvPr/>
        </p:nvGrpSpPr>
        <p:grpSpPr>
          <a:xfrm>
            <a:off x="1759481" y="4811912"/>
            <a:ext cx="982535" cy="992545"/>
            <a:chOff x="1208678" y="3862466"/>
            <a:chExt cx="1691109" cy="1708339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BA276E79-460C-C342-AABF-2A26E0B5D750}"/>
                </a:ext>
              </a:extLst>
            </p:cNvPr>
            <p:cNvSpPr/>
            <p:nvPr/>
          </p:nvSpPr>
          <p:spPr>
            <a:xfrm>
              <a:off x="1208678" y="3862466"/>
              <a:ext cx="1691109" cy="1708339"/>
            </a:xfrm>
            <a:prstGeom prst="rect">
              <a:avLst/>
            </a:prstGeom>
            <a:solidFill>
              <a:srgbClr val="C1C1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C7F031C0-7D72-C549-A16C-35B6C75CED3F}"/>
                </a:ext>
              </a:extLst>
            </p:cNvPr>
            <p:cNvSpPr/>
            <p:nvPr/>
          </p:nvSpPr>
          <p:spPr>
            <a:xfrm>
              <a:off x="1340852" y="4121457"/>
              <a:ext cx="1403612" cy="1190353"/>
            </a:xfrm>
            <a:custGeom>
              <a:avLst/>
              <a:gdLst>
                <a:gd name="connsiteX0" fmla="*/ 971985 w 1943969"/>
                <a:gd name="connsiteY0" fmla="*/ 0 h 1648611"/>
                <a:gd name="connsiteX1" fmla="*/ 1943969 w 1943969"/>
                <a:gd name="connsiteY1" fmla="*/ 955582 h 1648611"/>
                <a:gd name="connsiteX2" fmla="*/ 1943969 w 1943969"/>
                <a:gd name="connsiteY2" fmla="*/ 1020496 h 1648611"/>
                <a:gd name="connsiteX3" fmla="*/ 994845 w 1943969"/>
                <a:gd name="connsiteY3" fmla="*/ 87389 h 1648611"/>
                <a:gd name="connsiteX4" fmla="*/ 994845 w 1943969"/>
                <a:gd name="connsiteY4" fmla="*/ 1648611 h 1648611"/>
                <a:gd name="connsiteX5" fmla="*/ 949126 w 1943969"/>
                <a:gd name="connsiteY5" fmla="*/ 1648611 h 1648611"/>
                <a:gd name="connsiteX6" fmla="*/ 949126 w 1943969"/>
                <a:gd name="connsiteY6" fmla="*/ 87387 h 1648611"/>
                <a:gd name="connsiteX7" fmla="*/ 0 w 1943969"/>
                <a:gd name="connsiteY7" fmla="*/ 1020496 h 1648611"/>
                <a:gd name="connsiteX8" fmla="*/ 0 w 1943969"/>
                <a:gd name="connsiteY8" fmla="*/ 955582 h 1648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43969" h="1648611">
                  <a:moveTo>
                    <a:pt x="971985" y="0"/>
                  </a:moveTo>
                  <a:lnTo>
                    <a:pt x="1943969" y="955582"/>
                  </a:lnTo>
                  <a:lnTo>
                    <a:pt x="1943969" y="1020496"/>
                  </a:lnTo>
                  <a:lnTo>
                    <a:pt x="994845" y="87389"/>
                  </a:lnTo>
                  <a:lnTo>
                    <a:pt x="994845" y="1648611"/>
                  </a:lnTo>
                  <a:lnTo>
                    <a:pt x="949126" y="1648611"/>
                  </a:lnTo>
                  <a:lnTo>
                    <a:pt x="949126" y="87387"/>
                  </a:lnTo>
                  <a:lnTo>
                    <a:pt x="0" y="1020496"/>
                  </a:lnTo>
                  <a:lnTo>
                    <a:pt x="0" y="955582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x-none">
                <a:solidFill>
                  <a:srgbClr val="67696D"/>
                </a:solidFill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5AC068E8-02E1-EB4B-BF44-54D4BAB3C5C0}"/>
              </a:ext>
            </a:extLst>
          </p:cNvPr>
          <p:cNvGrpSpPr/>
          <p:nvPr/>
        </p:nvGrpSpPr>
        <p:grpSpPr>
          <a:xfrm>
            <a:off x="5518558" y="4811909"/>
            <a:ext cx="982535" cy="992545"/>
            <a:chOff x="5006954" y="3862463"/>
            <a:chExt cx="1691109" cy="1708339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02A1F7B-9093-A143-B3D3-276B47EF706D}"/>
                </a:ext>
              </a:extLst>
            </p:cNvPr>
            <p:cNvSpPr/>
            <p:nvPr/>
          </p:nvSpPr>
          <p:spPr>
            <a:xfrm>
              <a:off x="5006954" y="3862463"/>
              <a:ext cx="1691109" cy="1708339"/>
            </a:xfrm>
            <a:prstGeom prst="rect">
              <a:avLst/>
            </a:prstGeom>
            <a:solidFill>
              <a:srgbClr val="5E377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76" name="Freeform 75">
              <a:extLst>
                <a:ext uri="{FF2B5EF4-FFF2-40B4-BE49-F238E27FC236}">
                  <a16:creationId xmlns:a16="http://schemas.microsoft.com/office/drawing/2014/main" id="{A4A8B4B3-3807-8E41-88E3-7ECFC30027AC}"/>
                </a:ext>
              </a:extLst>
            </p:cNvPr>
            <p:cNvSpPr/>
            <p:nvPr/>
          </p:nvSpPr>
          <p:spPr>
            <a:xfrm rot="10800000">
              <a:off x="5137450" y="4065805"/>
              <a:ext cx="1403612" cy="1190353"/>
            </a:xfrm>
            <a:custGeom>
              <a:avLst/>
              <a:gdLst>
                <a:gd name="connsiteX0" fmla="*/ 971985 w 1943969"/>
                <a:gd name="connsiteY0" fmla="*/ 0 h 1648611"/>
                <a:gd name="connsiteX1" fmla="*/ 1943969 w 1943969"/>
                <a:gd name="connsiteY1" fmla="*/ 955582 h 1648611"/>
                <a:gd name="connsiteX2" fmla="*/ 1943969 w 1943969"/>
                <a:gd name="connsiteY2" fmla="*/ 1020496 h 1648611"/>
                <a:gd name="connsiteX3" fmla="*/ 994845 w 1943969"/>
                <a:gd name="connsiteY3" fmla="*/ 87389 h 1648611"/>
                <a:gd name="connsiteX4" fmla="*/ 994845 w 1943969"/>
                <a:gd name="connsiteY4" fmla="*/ 1648611 h 1648611"/>
                <a:gd name="connsiteX5" fmla="*/ 949126 w 1943969"/>
                <a:gd name="connsiteY5" fmla="*/ 1648611 h 1648611"/>
                <a:gd name="connsiteX6" fmla="*/ 949126 w 1943969"/>
                <a:gd name="connsiteY6" fmla="*/ 87387 h 1648611"/>
                <a:gd name="connsiteX7" fmla="*/ 0 w 1943969"/>
                <a:gd name="connsiteY7" fmla="*/ 1020496 h 1648611"/>
                <a:gd name="connsiteX8" fmla="*/ 0 w 1943969"/>
                <a:gd name="connsiteY8" fmla="*/ 955582 h 1648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43969" h="1648611">
                  <a:moveTo>
                    <a:pt x="971985" y="0"/>
                  </a:moveTo>
                  <a:lnTo>
                    <a:pt x="1943969" y="955582"/>
                  </a:lnTo>
                  <a:lnTo>
                    <a:pt x="1943969" y="1020496"/>
                  </a:lnTo>
                  <a:lnTo>
                    <a:pt x="994845" y="87389"/>
                  </a:lnTo>
                  <a:lnTo>
                    <a:pt x="994845" y="1648611"/>
                  </a:lnTo>
                  <a:lnTo>
                    <a:pt x="949126" y="1648611"/>
                  </a:lnTo>
                  <a:lnTo>
                    <a:pt x="949126" y="87387"/>
                  </a:lnTo>
                  <a:lnTo>
                    <a:pt x="0" y="1020496"/>
                  </a:lnTo>
                  <a:lnTo>
                    <a:pt x="0" y="955582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x-none">
                <a:solidFill>
                  <a:schemeClr val="tx2"/>
                </a:solidFill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F2921660-31D2-F740-A52B-09B21BAA7D3D}"/>
              </a:ext>
            </a:extLst>
          </p:cNvPr>
          <p:cNvGrpSpPr/>
          <p:nvPr/>
        </p:nvGrpSpPr>
        <p:grpSpPr>
          <a:xfrm>
            <a:off x="1759481" y="3457027"/>
            <a:ext cx="982535" cy="992545"/>
            <a:chOff x="1208678" y="1834527"/>
            <a:chExt cx="1691109" cy="1708339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CBE5E6F5-60E4-E74D-A776-DB92F536F14F}"/>
                </a:ext>
              </a:extLst>
            </p:cNvPr>
            <p:cNvSpPr/>
            <p:nvPr/>
          </p:nvSpPr>
          <p:spPr>
            <a:xfrm>
              <a:off x="1208678" y="1834527"/>
              <a:ext cx="1691109" cy="1708339"/>
            </a:xfrm>
            <a:prstGeom prst="rect">
              <a:avLst/>
            </a:prstGeom>
            <a:solidFill>
              <a:srgbClr val="67696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70AC13BA-4913-5D4D-A9AE-2EC716B024B6}"/>
                </a:ext>
              </a:extLst>
            </p:cNvPr>
            <p:cNvSpPr/>
            <p:nvPr/>
          </p:nvSpPr>
          <p:spPr>
            <a:xfrm>
              <a:off x="1340852" y="2093518"/>
              <a:ext cx="1403612" cy="1190353"/>
            </a:xfrm>
            <a:custGeom>
              <a:avLst/>
              <a:gdLst>
                <a:gd name="connsiteX0" fmla="*/ 971985 w 1943969"/>
                <a:gd name="connsiteY0" fmla="*/ 0 h 1648611"/>
                <a:gd name="connsiteX1" fmla="*/ 1943969 w 1943969"/>
                <a:gd name="connsiteY1" fmla="*/ 955582 h 1648611"/>
                <a:gd name="connsiteX2" fmla="*/ 1943969 w 1943969"/>
                <a:gd name="connsiteY2" fmla="*/ 1020496 h 1648611"/>
                <a:gd name="connsiteX3" fmla="*/ 994845 w 1943969"/>
                <a:gd name="connsiteY3" fmla="*/ 87389 h 1648611"/>
                <a:gd name="connsiteX4" fmla="*/ 994845 w 1943969"/>
                <a:gd name="connsiteY4" fmla="*/ 1648611 h 1648611"/>
                <a:gd name="connsiteX5" fmla="*/ 949126 w 1943969"/>
                <a:gd name="connsiteY5" fmla="*/ 1648611 h 1648611"/>
                <a:gd name="connsiteX6" fmla="*/ 949126 w 1943969"/>
                <a:gd name="connsiteY6" fmla="*/ 87387 h 1648611"/>
                <a:gd name="connsiteX7" fmla="*/ 0 w 1943969"/>
                <a:gd name="connsiteY7" fmla="*/ 1020496 h 1648611"/>
                <a:gd name="connsiteX8" fmla="*/ 0 w 1943969"/>
                <a:gd name="connsiteY8" fmla="*/ 955582 h 1648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43969" h="1648611">
                  <a:moveTo>
                    <a:pt x="971985" y="0"/>
                  </a:moveTo>
                  <a:lnTo>
                    <a:pt x="1943969" y="955582"/>
                  </a:lnTo>
                  <a:lnTo>
                    <a:pt x="1943969" y="1020496"/>
                  </a:lnTo>
                  <a:lnTo>
                    <a:pt x="994845" y="87389"/>
                  </a:lnTo>
                  <a:lnTo>
                    <a:pt x="994845" y="1648611"/>
                  </a:lnTo>
                  <a:lnTo>
                    <a:pt x="949126" y="1648611"/>
                  </a:lnTo>
                  <a:lnTo>
                    <a:pt x="949126" y="87387"/>
                  </a:lnTo>
                  <a:lnTo>
                    <a:pt x="0" y="1020496"/>
                  </a:lnTo>
                  <a:lnTo>
                    <a:pt x="0" y="955582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x-none">
                <a:solidFill>
                  <a:srgbClr val="67696D"/>
                </a:solidFill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79D835A6-BDDF-6844-ABC4-94332EE1F8F5}"/>
              </a:ext>
            </a:extLst>
          </p:cNvPr>
          <p:cNvGrpSpPr/>
          <p:nvPr/>
        </p:nvGrpSpPr>
        <p:grpSpPr>
          <a:xfrm>
            <a:off x="3685725" y="3454411"/>
            <a:ext cx="982535" cy="992545"/>
            <a:chOff x="3096244" y="1831911"/>
            <a:chExt cx="1691109" cy="1708339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743AF7C5-2E30-C145-B736-73AD98EE7E3C}"/>
                </a:ext>
              </a:extLst>
            </p:cNvPr>
            <p:cNvSpPr/>
            <p:nvPr/>
          </p:nvSpPr>
          <p:spPr>
            <a:xfrm>
              <a:off x="3096244" y="1831911"/>
              <a:ext cx="1691109" cy="1708339"/>
            </a:xfrm>
            <a:prstGeom prst="rect">
              <a:avLst/>
            </a:prstGeom>
            <a:solidFill>
              <a:srgbClr val="37814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127F983C-5B64-5440-B05E-37386FB2F233}"/>
                </a:ext>
              </a:extLst>
            </p:cNvPr>
            <p:cNvSpPr/>
            <p:nvPr/>
          </p:nvSpPr>
          <p:spPr>
            <a:xfrm rot="16200000">
              <a:off x="3233368" y="2090903"/>
              <a:ext cx="1403612" cy="1190353"/>
            </a:xfrm>
            <a:custGeom>
              <a:avLst/>
              <a:gdLst>
                <a:gd name="connsiteX0" fmla="*/ 971985 w 1943969"/>
                <a:gd name="connsiteY0" fmla="*/ 0 h 1648611"/>
                <a:gd name="connsiteX1" fmla="*/ 1943969 w 1943969"/>
                <a:gd name="connsiteY1" fmla="*/ 955582 h 1648611"/>
                <a:gd name="connsiteX2" fmla="*/ 1943969 w 1943969"/>
                <a:gd name="connsiteY2" fmla="*/ 1020496 h 1648611"/>
                <a:gd name="connsiteX3" fmla="*/ 994845 w 1943969"/>
                <a:gd name="connsiteY3" fmla="*/ 87389 h 1648611"/>
                <a:gd name="connsiteX4" fmla="*/ 994845 w 1943969"/>
                <a:gd name="connsiteY4" fmla="*/ 1648611 h 1648611"/>
                <a:gd name="connsiteX5" fmla="*/ 949126 w 1943969"/>
                <a:gd name="connsiteY5" fmla="*/ 1648611 h 1648611"/>
                <a:gd name="connsiteX6" fmla="*/ 949126 w 1943969"/>
                <a:gd name="connsiteY6" fmla="*/ 87387 h 1648611"/>
                <a:gd name="connsiteX7" fmla="*/ 0 w 1943969"/>
                <a:gd name="connsiteY7" fmla="*/ 1020496 h 1648611"/>
                <a:gd name="connsiteX8" fmla="*/ 0 w 1943969"/>
                <a:gd name="connsiteY8" fmla="*/ 955582 h 1648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43969" h="1648611">
                  <a:moveTo>
                    <a:pt x="971985" y="0"/>
                  </a:moveTo>
                  <a:lnTo>
                    <a:pt x="1943969" y="955582"/>
                  </a:lnTo>
                  <a:lnTo>
                    <a:pt x="1943969" y="1020496"/>
                  </a:lnTo>
                  <a:lnTo>
                    <a:pt x="994845" y="87389"/>
                  </a:lnTo>
                  <a:lnTo>
                    <a:pt x="994845" y="1648611"/>
                  </a:lnTo>
                  <a:lnTo>
                    <a:pt x="949126" y="1648611"/>
                  </a:lnTo>
                  <a:lnTo>
                    <a:pt x="949126" y="87387"/>
                  </a:lnTo>
                  <a:lnTo>
                    <a:pt x="0" y="1020496"/>
                  </a:lnTo>
                  <a:lnTo>
                    <a:pt x="0" y="955582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x-none">
                <a:solidFill>
                  <a:schemeClr val="tx2"/>
                </a:solidFill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E94644BC-891B-534E-B7AF-A58267DD38F6}"/>
              </a:ext>
            </a:extLst>
          </p:cNvPr>
          <p:cNvGrpSpPr/>
          <p:nvPr/>
        </p:nvGrpSpPr>
        <p:grpSpPr>
          <a:xfrm>
            <a:off x="5520745" y="3457993"/>
            <a:ext cx="992545" cy="982535"/>
            <a:chOff x="4956186" y="1840526"/>
            <a:chExt cx="1708339" cy="1691109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B67705F7-A7DC-524E-9D1A-A890E56D93A6}"/>
                </a:ext>
              </a:extLst>
            </p:cNvPr>
            <p:cNvSpPr/>
            <p:nvPr/>
          </p:nvSpPr>
          <p:spPr>
            <a:xfrm rot="16200000">
              <a:off x="4964801" y="1831911"/>
              <a:ext cx="1691109" cy="1708339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7E424A30-62AF-1841-B074-FA148CC0CAC6}"/>
                </a:ext>
              </a:extLst>
            </p:cNvPr>
            <p:cNvSpPr/>
            <p:nvPr/>
          </p:nvSpPr>
          <p:spPr>
            <a:xfrm rot="10800000">
              <a:off x="5101925" y="2090903"/>
              <a:ext cx="1403612" cy="1190353"/>
            </a:xfrm>
            <a:custGeom>
              <a:avLst/>
              <a:gdLst>
                <a:gd name="connsiteX0" fmla="*/ 971985 w 1943969"/>
                <a:gd name="connsiteY0" fmla="*/ 0 h 1648611"/>
                <a:gd name="connsiteX1" fmla="*/ 1943969 w 1943969"/>
                <a:gd name="connsiteY1" fmla="*/ 955582 h 1648611"/>
                <a:gd name="connsiteX2" fmla="*/ 1943969 w 1943969"/>
                <a:gd name="connsiteY2" fmla="*/ 1020496 h 1648611"/>
                <a:gd name="connsiteX3" fmla="*/ 994845 w 1943969"/>
                <a:gd name="connsiteY3" fmla="*/ 87389 h 1648611"/>
                <a:gd name="connsiteX4" fmla="*/ 994845 w 1943969"/>
                <a:gd name="connsiteY4" fmla="*/ 1648611 h 1648611"/>
                <a:gd name="connsiteX5" fmla="*/ 949126 w 1943969"/>
                <a:gd name="connsiteY5" fmla="*/ 1648611 h 1648611"/>
                <a:gd name="connsiteX6" fmla="*/ 949126 w 1943969"/>
                <a:gd name="connsiteY6" fmla="*/ 87387 h 1648611"/>
                <a:gd name="connsiteX7" fmla="*/ 0 w 1943969"/>
                <a:gd name="connsiteY7" fmla="*/ 1020496 h 1648611"/>
                <a:gd name="connsiteX8" fmla="*/ 0 w 1943969"/>
                <a:gd name="connsiteY8" fmla="*/ 955582 h 1648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43969" h="1648611">
                  <a:moveTo>
                    <a:pt x="971985" y="0"/>
                  </a:moveTo>
                  <a:lnTo>
                    <a:pt x="1943969" y="955582"/>
                  </a:lnTo>
                  <a:lnTo>
                    <a:pt x="1943969" y="1020496"/>
                  </a:lnTo>
                  <a:lnTo>
                    <a:pt x="994845" y="87389"/>
                  </a:lnTo>
                  <a:lnTo>
                    <a:pt x="994845" y="1648611"/>
                  </a:lnTo>
                  <a:lnTo>
                    <a:pt x="949126" y="1648611"/>
                  </a:lnTo>
                  <a:lnTo>
                    <a:pt x="949126" y="87387"/>
                  </a:lnTo>
                  <a:lnTo>
                    <a:pt x="0" y="1020496"/>
                  </a:lnTo>
                  <a:lnTo>
                    <a:pt x="0" y="955582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x-none">
                <a:solidFill>
                  <a:schemeClr val="tx2"/>
                </a:solidFill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019FBDEE-15E9-EC47-9C59-ACAB44F86D25}"/>
              </a:ext>
            </a:extLst>
          </p:cNvPr>
          <p:cNvGrpSpPr/>
          <p:nvPr/>
        </p:nvGrpSpPr>
        <p:grpSpPr>
          <a:xfrm>
            <a:off x="7419188" y="3454412"/>
            <a:ext cx="982535" cy="992545"/>
            <a:chOff x="6846610" y="1831911"/>
            <a:chExt cx="1691109" cy="1708339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BFFBF4F1-C588-9242-97BC-95AB06C4E195}"/>
                </a:ext>
              </a:extLst>
            </p:cNvPr>
            <p:cNvSpPr/>
            <p:nvPr/>
          </p:nvSpPr>
          <p:spPr>
            <a:xfrm rot="10800000">
              <a:off x="6846610" y="1831911"/>
              <a:ext cx="1691109" cy="1708339"/>
            </a:xfrm>
            <a:prstGeom prst="rect">
              <a:avLst/>
            </a:prstGeom>
            <a:solidFill>
              <a:srgbClr val="1A479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39C3B5CD-7795-4746-B81C-D838B8CB6835}"/>
                </a:ext>
              </a:extLst>
            </p:cNvPr>
            <p:cNvSpPr/>
            <p:nvPr/>
          </p:nvSpPr>
          <p:spPr>
            <a:xfrm rot="5400000">
              <a:off x="6983734" y="2090903"/>
              <a:ext cx="1403612" cy="1190353"/>
            </a:xfrm>
            <a:custGeom>
              <a:avLst/>
              <a:gdLst>
                <a:gd name="connsiteX0" fmla="*/ 971985 w 1943969"/>
                <a:gd name="connsiteY0" fmla="*/ 0 h 1648611"/>
                <a:gd name="connsiteX1" fmla="*/ 1943969 w 1943969"/>
                <a:gd name="connsiteY1" fmla="*/ 955582 h 1648611"/>
                <a:gd name="connsiteX2" fmla="*/ 1943969 w 1943969"/>
                <a:gd name="connsiteY2" fmla="*/ 1020496 h 1648611"/>
                <a:gd name="connsiteX3" fmla="*/ 994845 w 1943969"/>
                <a:gd name="connsiteY3" fmla="*/ 87389 h 1648611"/>
                <a:gd name="connsiteX4" fmla="*/ 994845 w 1943969"/>
                <a:gd name="connsiteY4" fmla="*/ 1648611 h 1648611"/>
                <a:gd name="connsiteX5" fmla="*/ 949126 w 1943969"/>
                <a:gd name="connsiteY5" fmla="*/ 1648611 h 1648611"/>
                <a:gd name="connsiteX6" fmla="*/ 949126 w 1943969"/>
                <a:gd name="connsiteY6" fmla="*/ 87387 h 1648611"/>
                <a:gd name="connsiteX7" fmla="*/ 0 w 1943969"/>
                <a:gd name="connsiteY7" fmla="*/ 1020496 h 1648611"/>
                <a:gd name="connsiteX8" fmla="*/ 0 w 1943969"/>
                <a:gd name="connsiteY8" fmla="*/ 955582 h 1648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43969" h="1648611">
                  <a:moveTo>
                    <a:pt x="971985" y="0"/>
                  </a:moveTo>
                  <a:lnTo>
                    <a:pt x="1943969" y="955582"/>
                  </a:lnTo>
                  <a:lnTo>
                    <a:pt x="1943969" y="1020496"/>
                  </a:lnTo>
                  <a:lnTo>
                    <a:pt x="994845" y="87389"/>
                  </a:lnTo>
                  <a:lnTo>
                    <a:pt x="994845" y="1648611"/>
                  </a:lnTo>
                  <a:lnTo>
                    <a:pt x="949126" y="1648611"/>
                  </a:lnTo>
                  <a:lnTo>
                    <a:pt x="949126" y="87387"/>
                  </a:lnTo>
                  <a:lnTo>
                    <a:pt x="0" y="1020496"/>
                  </a:lnTo>
                  <a:lnTo>
                    <a:pt x="0" y="955582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x-none">
                <a:solidFill>
                  <a:schemeClr val="tx2"/>
                </a:solidFill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32D9C4DA-0FF9-4144-9C74-0D4549FCABF5}"/>
              </a:ext>
            </a:extLst>
          </p:cNvPr>
          <p:cNvGrpSpPr/>
          <p:nvPr/>
        </p:nvGrpSpPr>
        <p:grpSpPr>
          <a:xfrm>
            <a:off x="9308333" y="3444741"/>
            <a:ext cx="992545" cy="982535"/>
            <a:chOff x="8706552" y="1840526"/>
            <a:chExt cx="1708339" cy="1691109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23364B3B-4653-7F4D-9795-87F9796031A2}"/>
                </a:ext>
              </a:extLst>
            </p:cNvPr>
            <p:cNvSpPr/>
            <p:nvPr/>
          </p:nvSpPr>
          <p:spPr>
            <a:xfrm rot="5400000">
              <a:off x="8715167" y="1831911"/>
              <a:ext cx="1691109" cy="170833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741C2E3A-A0F0-7949-A53F-18834C734443}"/>
                </a:ext>
              </a:extLst>
            </p:cNvPr>
            <p:cNvSpPr/>
            <p:nvPr/>
          </p:nvSpPr>
          <p:spPr>
            <a:xfrm>
              <a:off x="8852291" y="2090903"/>
              <a:ext cx="1403612" cy="1190353"/>
            </a:xfrm>
            <a:custGeom>
              <a:avLst/>
              <a:gdLst>
                <a:gd name="connsiteX0" fmla="*/ 971985 w 1943969"/>
                <a:gd name="connsiteY0" fmla="*/ 0 h 1648611"/>
                <a:gd name="connsiteX1" fmla="*/ 1943969 w 1943969"/>
                <a:gd name="connsiteY1" fmla="*/ 955582 h 1648611"/>
                <a:gd name="connsiteX2" fmla="*/ 1943969 w 1943969"/>
                <a:gd name="connsiteY2" fmla="*/ 1020496 h 1648611"/>
                <a:gd name="connsiteX3" fmla="*/ 994845 w 1943969"/>
                <a:gd name="connsiteY3" fmla="*/ 87389 h 1648611"/>
                <a:gd name="connsiteX4" fmla="*/ 994845 w 1943969"/>
                <a:gd name="connsiteY4" fmla="*/ 1648611 h 1648611"/>
                <a:gd name="connsiteX5" fmla="*/ 949126 w 1943969"/>
                <a:gd name="connsiteY5" fmla="*/ 1648611 h 1648611"/>
                <a:gd name="connsiteX6" fmla="*/ 949126 w 1943969"/>
                <a:gd name="connsiteY6" fmla="*/ 87387 h 1648611"/>
                <a:gd name="connsiteX7" fmla="*/ 0 w 1943969"/>
                <a:gd name="connsiteY7" fmla="*/ 1020496 h 1648611"/>
                <a:gd name="connsiteX8" fmla="*/ 0 w 1943969"/>
                <a:gd name="connsiteY8" fmla="*/ 955582 h 1648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43969" h="1648611">
                  <a:moveTo>
                    <a:pt x="971985" y="0"/>
                  </a:moveTo>
                  <a:lnTo>
                    <a:pt x="1943969" y="955582"/>
                  </a:lnTo>
                  <a:lnTo>
                    <a:pt x="1943969" y="1020496"/>
                  </a:lnTo>
                  <a:lnTo>
                    <a:pt x="994845" y="87389"/>
                  </a:lnTo>
                  <a:lnTo>
                    <a:pt x="994845" y="1648611"/>
                  </a:lnTo>
                  <a:lnTo>
                    <a:pt x="949126" y="1648611"/>
                  </a:lnTo>
                  <a:lnTo>
                    <a:pt x="949126" y="87387"/>
                  </a:lnTo>
                  <a:lnTo>
                    <a:pt x="0" y="1020496"/>
                  </a:lnTo>
                  <a:lnTo>
                    <a:pt x="0" y="955582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x-none">
                <a:solidFill>
                  <a:schemeClr val="tx2"/>
                </a:solidFill>
              </a:endParaRPr>
            </a:p>
          </p:txBody>
        </p:sp>
      </p:grpSp>
      <p:sp>
        <p:nvSpPr>
          <p:cNvPr id="49" name="Rectangle 48">
            <a:extLst>
              <a:ext uri="{FF2B5EF4-FFF2-40B4-BE49-F238E27FC236}">
                <a16:creationId xmlns:a16="http://schemas.microsoft.com/office/drawing/2014/main" id="{37F2EB43-E7EA-1549-AB97-ACDA186B3ABB}"/>
              </a:ext>
            </a:extLst>
          </p:cNvPr>
          <p:cNvSpPr/>
          <p:nvPr/>
        </p:nvSpPr>
        <p:spPr>
          <a:xfrm>
            <a:off x="11145078" y="6334539"/>
            <a:ext cx="874644" cy="52346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0" name="Freeform 49">
            <a:extLst>
              <a:ext uri="{FF2B5EF4-FFF2-40B4-BE49-F238E27FC236}">
                <a16:creationId xmlns:a16="http://schemas.microsoft.com/office/drawing/2014/main" id="{24800AE4-A615-274D-98DD-81BC2C0A1674}"/>
              </a:ext>
            </a:extLst>
          </p:cNvPr>
          <p:cNvSpPr/>
          <p:nvPr/>
        </p:nvSpPr>
        <p:spPr>
          <a:xfrm rot="10800000">
            <a:off x="5613570" y="2266447"/>
            <a:ext cx="818744" cy="694348"/>
          </a:xfrm>
          <a:custGeom>
            <a:avLst/>
            <a:gdLst>
              <a:gd name="connsiteX0" fmla="*/ 971985 w 1943969"/>
              <a:gd name="connsiteY0" fmla="*/ 0 h 1648611"/>
              <a:gd name="connsiteX1" fmla="*/ 1943969 w 1943969"/>
              <a:gd name="connsiteY1" fmla="*/ 955582 h 1648611"/>
              <a:gd name="connsiteX2" fmla="*/ 1943969 w 1943969"/>
              <a:gd name="connsiteY2" fmla="*/ 1020496 h 1648611"/>
              <a:gd name="connsiteX3" fmla="*/ 994845 w 1943969"/>
              <a:gd name="connsiteY3" fmla="*/ 87389 h 1648611"/>
              <a:gd name="connsiteX4" fmla="*/ 994845 w 1943969"/>
              <a:gd name="connsiteY4" fmla="*/ 1648611 h 1648611"/>
              <a:gd name="connsiteX5" fmla="*/ 949126 w 1943969"/>
              <a:gd name="connsiteY5" fmla="*/ 1648611 h 1648611"/>
              <a:gd name="connsiteX6" fmla="*/ 949126 w 1943969"/>
              <a:gd name="connsiteY6" fmla="*/ 87387 h 1648611"/>
              <a:gd name="connsiteX7" fmla="*/ 0 w 1943969"/>
              <a:gd name="connsiteY7" fmla="*/ 1020496 h 1648611"/>
              <a:gd name="connsiteX8" fmla="*/ 0 w 1943969"/>
              <a:gd name="connsiteY8" fmla="*/ 955582 h 1648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43969" h="1648611">
                <a:moveTo>
                  <a:pt x="971985" y="0"/>
                </a:moveTo>
                <a:lnTo>
                  <a:pt x="1943969" y="955582"/>
                </a:lnTo>
                <a:lnTo>
                  <a:pt x="1943969" y="1020496"/>
                </a:lnTo>
                <a:lnTo>
                  <a:pt x="994845" y="87389"/>
                </a:lnTo>
                <a:lnTo>
                  <a:pt x="994845" y="1648611"/>
                </a:lnTo>
                <a:lnTo>
                  <a:pt x="949126" y="1648611"/>
                </a:lnTo>
                <a:lnTo>
                  <a:pt x="949126" y="87387"/>
                </a:lnTo>
                <a:lnTo>
                  <a:pt x="0" y="1020496"/>
                </a:lnTo>
                <a:lnTo>
                  <a:pt x="0" y="95558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x-none"/>
          </a:p>
        </p:txBody>
      </p:sp>
      <p:sp>
        <p:nvSpPr>
          <p:cNvPr id="51" name="Freeform 50">
            <a:extLst>
              <a:ext uri="{FF2B5EF4-FFF2-40B4-BE49-F238E27FC236}">
                <a16:creationId xmlns:a16="http://schemas.microsoft.com/office/drawing/2014/main" id="{8F77A30E-A387-E54F-BE9D-E43A9EF29E76}"/>
              </a:ext>
            </a:extLst>
          </p:cNvPr>
          <p:cNvSpPr/>
          <p:nvPr/>
        </p:nvSpPr>
        <p:spPr>
          <a:xfrm>
            <a:off x="9379557" y="2296070"/>
            <a:ext cx="818744" cy="694348"/>
          </a:xfrm>
          <a:custGeom>
            <a:avLst/>
            <a:gdLst>
              <a:gd name="connsiteX0" fmla="*/ 971985 w 1943969"/>
              <a:gd name="connsiteY0" fmla="*/ 0 h 1648611"/>
              <a:gd name="connsiteX1" fmla="*/ 1943969 w 1943969"/>
              <a:gd name="connsiteY1" fmla="*/ 955582 h 1648611"/>
              <a:gd name="connsiteX2" fmla="*/ 1943969 w 1943969"/>
              <a:gd name="connsiteY2" fmla="*/ 1020496 h 1648611"/>
              <a:gd name="connsiteX3" fmla="*/ 994845 w 1943969"/>
              <a:gd name="connsiteY3" fmla="*/ 87389 h 1648611"/>
              <a:gd name="connsiteX4" fmla="*/ 994845 w 1943969"/>
              <a:gd name="connsiteY4" fmla="*/ 1648611 h 1648611"/>
              <a:gd name="connsiteX5" fmla="*/ 949126 w 1943969"/>
              <a:gd name="connsiteY5" fmla="*/ 1648611 h 1648611"/>
              <a:gd name="connsiteX6" fmla="*/ 949126 w 1943969"/>
              <a:gd name="connsiteY6" fmla="*/ 87387 h 1648611"/>
              <a:gd name="connsiteX7" fmla="*/ 0 w 1943969"/>
              <a:gd name="connsiteY7" fmla="*/ 1020496 h 1648611"/>
              <a:gd name="connsiteX8" fmla="*/ 0 w 1943969"/>
              <a:gd name="connsiteY8" fmla="*/ 955582 h 1648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43969" h="1648611">
                <a:moveTo>
                  <a:pt x="971985" y="0"/>
                </a:moveTo>
                <a:lnTo>
                  <a:pt x="1943969" y="955582"/>
                </a:lnTo>
                <a:lnTo>
                  <a:pt x="1943969" y="1020496"/>
                </a:lnTo>
                <a:lnTo>
                  <a:pt x="994845" y="87389"/>
                </a:lnTo>
                <a:lnTo>
                  <a:pt x="994845" y="1648611"/>
                </a:lnTo>
                <a:lnTo>
                  <a:pt x="949126" y="1648611"/>
                </a:lnTo>
                <a:lnTo>
                  <a:pt x="949126" y="87387"/>
                </a:lnTo>
                <a:lnTo>
                  <a:pt x="0" y="1020496"/>
                </a:lnTo>
                <a:lnTo>
                  <a:pt x="0" y="955582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x-none" dirty="0">
              <a:solidFill>
                <a:schemeClr val="tx2"/>
              </a:solidFill>
            </a:endParaRPr>
          </a:p>
        </p:txBody>
      </p:sp>
      <p:sp>
        <p:nvSpPr>
          <p:cNvPr id="52" name="Freeform 51">
            <a:extLst>
              <a:ext uri="{FF2B5EF4-FFF2-40B4-BE49-F238E27FC236}">
                <a16:creationId xmlns:a16="http://schemas.microsoft.com/office/drawing/2014/main" id="{788C214E-5808-4C4E-A7FA-AD9B2CFE0610}"/>
              </a:ext>
            </a:extLst>
          </p:cNvPr>
          <p:cNvSpPr/>
          <p:nvPr/>
        </p:nvSpPr>
        <p:spPr>
          <a:xfrm rot="10800000">
            <a:off x="5625303" y="1099498"/>
            <a:ext cx="818744" cy="694348"/>
          </a:xfrm>
          <a:custGeom>
            <a:avLst/>
            <a:gdLst>
              <a:gd name="connsiteX0" fmla="*/ 971985 w 1943969"/>
              <a:gd name="connsiteY0" fmla="*/ 0 h 1648611"/>
              <a:gd name="connsiteX1" fmla="*/ 1943969 w 1943969"/>
              <a:gd name="connsiteY1" fmla="*/ 955582 h 1648611"/>
              <a:gd name="connsiteX2" fmla="*/ 1943969 w 1943969"/>
              <a:gd name="connsiteY2" fmla="*/ 1020496 h 1648611"/>
              <a:gd name="connsiteX3" fmla="*/ 994845 w 1943969"/>
              <a:gd name="connsiteY3" fmla="*/ 87389 h 1648611"/>
              <a:gd name="connsiteX4" fmla="*/ 994845 w 1943969"/>
              <a:gd name="connsiteY4" fmla="*/ 1648611 h 1648611"/>
              <a:gd name="connsiteX5" fmla="*/ 949126 w 1943969"/>
              <a:gd name="connsiteY5" fmla="*/ 1648611 h 1648611"/>
              <a:gd name="connsiteX6" fmla="*/ 949126 w 1943969"/>
              <a:gd name="connsiteY6" fmla="*/ 87387 h 1648611"/>
              <a:gd name="connsiteX7" fmla="*/ 0 w 1943969"/>
              <a:gd name="connsiteY7" fmla="*/ 1020496 h 1648611"/>
              <a:gd name="connsiteX8" fmla="*/ 0 w 1943969"/>
              <a:gd name="connsiteY8" fmla="*/ 955582 h 1648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43969" h="1648611">
                <a:moveTo>
                  <a:pt x="971985" y="0"/>
                </a:moveTo>
                <a:lnTo>
                  <a:pt x="1943969" y="955582"/>
                </a:lnTo>
                <a:lnTo>
                  <a:pt x="1943969" y="1020496"/>
                </a:lnTo>
                <a:lnTo>
                  <a:pt x="994845" y="87389"/>
                </a:lnTo>
                <a:lnTo>
                  <a:pt x="994845" y="1648611"/>
                </a:lnTo>
                <a:lnTo>
                  <a:pt x="949126" y="1648611"/>
                </a:lnTo>
                <a:lnTo>
                  <a:pt x="949126" y="87387"/>
                </a:lnTo>
                <a:lnTo>
                  <a:pt x="0" y="1020496"/>
                </a:lnTo>
                <a:lnTo>
                  <a:pt x="0" y="955582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x-none">
              <a:solidFill>
                <a:schemeClr val="tx2"/>
              </a:solidFill>
            </a:endParaRPr>
          </a:p>
        </p:txBody>
      </p:sp>
      <p:sp>
        <p:nvSpPr>
          <p:cNvPr id="53" name="Freeform 52">
            <a:extLst>
              <a:ext uri="{FF2B5EF4-FFF2-40B4-BE49-F238E27FC236}">
                <a16:creationId xmlns:a16="http://schemas.microsoft.com/office/drawing/2014/main" id="{7A1D482E-BDC0-7B4A-A8B6-4054A4AF9848}"/>
              </a:ext>
            </a:extLst>
          </p:cNvPr>
          <p:cNvSpPr/>
          <p:nvPr/>
        </p:nvSpPr>
        <p:spPr>
          <a:xfrm rot="5400000">
            <a:off x="7568260" y="1098726"/>
            <a:ext cx="818745" cy="694348"/>
          </a:xfrm>
          <a:custGeom>
            <a:avLst/>
            <a:gdLst>
              <a:gd name="connsiteX0" fmla="*/ 971985 w 1943969"/>
              <a:gd name="connsiteY0" fmla="*/ 0 h 1648611"/>
              <a:gd name="connsiteX1" fmla="*/ 1943969 w 1943969"/>
              <a:gd name="connsiteY1" fmla="*/ 955582 h 1648611"/>
              <a:gd name="connsiteX2" fmla="*/ 1943969 w 1943969"/>
              <a:gd name="connsiteY2" fmla="*/ 1020496 h 1648611"/>
              <a:gd name="connsiteX3" fmla="*/ 994845 w 1943969"/>
              <a:gd name="connsiteY3" fmla="*/ 87389 h 1648611"/>
              <a:gd name="connsiteX4" fmla="*/ 994845 w 1943969"/>
              <a:gd name="connsiteY4" fmla="*/ 1648611 h 1648611"/>
              <a:gd name="connsiteX5" fmla="*/ 949126 w 1943969"/>
              <a:gd name="connsiteY5" fmla="*/ 1648611 h 1648611"/>
              <a:gd name="connsiteX6" fmla="*/ 949126 w 1943969"/>
              <a:gd name="connsiteY6" fmla="*/ 87387 h 1648611"/>
              <a:gd name="connsiteX7" fmla="*/ 0 w 1943969"/>
              <a:gd name="connsiteY7" fmla="*/ 1020496 h 1648611"/>
              <a:gd name="connsiteX8" fmla="*/ 0 w 1943969"/>
              <a:gd name="connsiteY8" fmla="*/ 955582 h 1648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43969" h="1648611">
                <a:moveTo>
                  <a:pt x="971985" y="0"/>
                </a:moveTo>
                <a:lnTo>
                  <a:pt x="1943969" y="955582"/>
                </a:lnTo>
                <a:lnTo>
                  <a:pt x="1943969" y="1020496"/>
                </a:lnTo>
                <a:lnTo>
                  <a:pt x="994845" y="87389"/>
                </a:lnTo>
                <a:lnTo>
                  <a:pt x="994845" y="1648611"/>
                </a:lnTo>
                <a:lnTo>
                  <a:pt x="949126" y="1648611"/>
                </a:lnTo>
                <a:lnTo>
                  <a:pt x="949126" y="87387"/>
                </a:lnTo>
                <a:lnTo>
                  <a:pt x="0" y="1020496"/>
                </a:lnTo>
                <a:lnTo>
                  <a:pt x="0" y="955582"/>
                </a:lnTo>
                <a:close/>
              </a:path>
            </a:pathLst>
          </a:custGeom>
          <a:solidFill>
            <a:srgbClr val="F8C95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x-none">
              <a:solidFill>
                <a:schemeClr val="tx2"/>
              </a:solidFill>
            </a:endParaRPr>
          </a:p>
        </p:txBody>
      </p:sp>
      <p:sp>
        <p:nvSpPr>
          <p:cNvPr id="54" name="Freeform 53">
            <a:extLst>
              <a:ext uri="{FF2B5EF4-FFF2-40B4-BE49-F238E27FC236}">
                <a16:creationId xmlns:a16="http://schemas.microsoft.com/office/drawing/2014/main" id="{5558D2E8-B0C1-C04F-B191-BF90374359A3}"/>
              </a:ext>
            </a:extLst>
          </p:cNvPr>
          <p:cNvSpPr/>
          <p:nvPr/>
        </p:nvSpPr>
        <p:spPr>
          <a:xfrm>
            <a:off x="9399081" y="1094439"/>
            <a:ext cx="818744" cy="694348"/>
          </a:xfrm>
          <a:custGeom>
            <a:avLst/>
            <a:gdLst>
              <a:gd name="connsiteX0" fmla="*/ 971985 w 1943969"/>
              <a:gd name="connsiteY0" fmla="*/ 0 h 1648611"/>
              <a:gd name="connsiteX1" fmla="*/ 1943969 w 1943969"/>
              <a:gd name="connsiteY1" fmla="*/ 955582 h 1648611"/>
              <a:gd name="connsiteX2" fmla="*/ 1943969 w 1943969"/>
              <a:gd name="connsiteY2" fmla="*/ 1020496 h 1648611"/>
              <a:gd name="connsiteX3" fmla="*/ 994845 w 1943969"/>
              <a:gd name="connsiteY3" fmla="*/ 87389 h 1648611"/>
              <a:gd name="connsiteX4" fmla="*/ 994845 w 1943969"/>
              <a:gd name="connsiteY4" fmla="*/ 1648611 h 1648611"/>
              <a:gd name="connsiteX5" fmla="*/ 949126 w 1943969"/>
              <a:gd name="connsiteY5" fmla="*/ 1648611 h 1648611"/>
              <a:gd name="connsiteX6" fmla="*/ 949126 w 1943969"/>
              <a:gd name="connsiteY6" fmla="*/ 87387 h 1648611"/>
              <a:gd name="connsiteX7" fmla="*/ 0 w 1943969"/>
              <a:gd name="connsiteY7" fmla="*/ 1020496 h 1648611"/>
              <a:gd name="connsiteX8" fmla="*/ 0 w 1943969"/>
              <a:gd name="connsiteY8" fmla="*/ 955582 h 1648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43969" h="1648611">
                <a:moveTo>
                  <a:pt x="971985" y="0"/>
                </a:moveTo>
                <a:lnTo>
                  <a:pt x="1943969" y="955582"/>
                </a:lnTo>
                <a:lnTo>
                  <a:pt x="1943969" y="1020496"/>
                </a:lnTo>
                <a:lnTo>
                  <a:pt x="994845" y="87389"/>
                </a:lnTo>
                <a:lnTo>
                  <a:pt x="994845" y="1648611"/>
                </a:lnTo>
                <a:lnTo>
                  <a:pt x="949126" y="1648611"/>
                </a:lnTo>
                <a:lnTo>
                  <a:pt x="949126" y="87387"/>
                </a:lnTo>
                <a:lnTo>
                  <a:pt x="0" y="1020496"/>
                </a:lnTo>
                <a:lnTo>
                  <a:pt x="0" y="955582"/>
                </a:lnTo>
                <a:close/>
              </a:path>
            </a:pathLst>
          </a:custGeom>
          <a:solidFill>
            <a:srgbClr val="E0684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x-none">
              <a:solidFill>
                <a:schemeClr val="tx2"/>
              </a:solidFill>
            </a:endParaRPr>
          </a:p>
        </p:txBody>
      </p:sp>
      <p:sp>
        <p:nvSpPr>
          <p:cNvPr id="55" name="Freeform 54">
            <a:extLst>
              <a:ext uri="{FF2B5EF4-FFF2-40B4-BE49-F238E27FC236}">
                <a16:creationId xmlns:a16="http://schemas.microsoft.com/office/drawing/2014/main" id="{ABA176DD-B77B-494F-A707-36D3E3C5FEC6}"/>
              </a:ext>
            </a:extLst>
          </p:cNvPr>
          <p:cNvSpPr/>
          <p:nvPr/>
        </p:nvSpPr>
        <p:spPr>
          <a:xfrm rot="16200000">
            <a:off x="3756660" y="1097200"/>
            <a:ext cx="818747" cy="694350"/>
          </a:xfrm>
          <a:custGeom>
            <a:avLst/>
            <a:gdLst>
              <a:gd name="connsiteX0" fmla="*/ 971985 w 1943969"/>
              <a:gd name="connsiteY0" fmla="*/ 0 h 1648611"/>
              <a:gd name="connsiteX1" fmla="*/ 1943969 w 1943969"/>
              <a:gd name="connsiteY1" fmla="*/ 955582 h 1648611"/>
              <a:gd name="connsiteX2" fmla="*/ 1943969 w 1943969"/>
              <a:gd name="connsiteY2" fmla="*/ 1020496 h 1648611"/>
              <a:gd name="connsiteX3" fmla="*/ 994845 w 1943969"/>
              <a:gd name="connsiteY3" fmla="*/ 87389 h 1648611"/>
              <a:gd name="connsiteX4" fmla="*/ 994845 w 1943969"/>
              <a:gd name="connsiteY4" fmla="*/ 1648611 h 1648611"/>
              <a:gd name="connsiteX5" fmla="*/ 949126 w 1943969"/>
              <a:gd name="connsiteY5" fmla="*/ 1648611 h 1648611"/>
              <a:gd name="connsiteX6" fmla="*/ 949126 w 1943969"/>
              <a:gd name="connsiteY6" fmla="*/ 87387 h 1648611"/>
              <a:gd name="connsiteX7" fmla="*/ 0 w 1943969"/>
              <a:gd name="connsiteY7" fmla="*/ 1020496 h 1648611"/>
              <a:gd name="connsiteX8" fmla="*/ 0 w 1943969"/>
              <a:gd name="connsiteY8" fmla="*/ 955582 h 1648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43969" h="1648611">
                <a:moveTo>
                  <a:pt x="971985" y="0"/>
                </a:moveTo>
                <a:lnTo>
                  <a:pt x="1943969" y="955582"/>
                </a:lnTo>
                <a:lnTo>
                  <a:pt x="1943969" y="1020496"/>
                </a:lnTo>
                <a:lnTo>
                  <a:pt x="994845" y="87389"/>
                </a:lnTo>
                <a:lnTo>
                  <a:pt x="994845" y="1648611"/>
                </a:lnTo>
                <a:lnTo>
                  <a:pt x="949126" y="1648611"/>
                </a:lnTo>
                <a:lnTo>
                  <a:pt x="949126" y="87387"/>
                </a:lnTo>
                <a:lnTo>
                  <a:pt x="0" y="1020496"/>
                </a:lnTo>
                <a:lnTo>
                  <a:pt x="0" y="955582"/>
                </a:lnTo>
                <a:close/>
              </a:path>
            </a:pathLst>
          </a:custGeom>
          <a:solidFill>
            <a:srgbClr val="50A5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x-none">
              <a:solidFill>
                <a:schemeClr val="tx2"/>
              </a:solidFill>
            </a:endParaRPr>
          </a:p>
        </p:txBody>
      </p:sp>
      <p:sp>
        <p:nvSpPr>
          <p:cNvPr id="56" name="Freeform 55">
            <a:extLst>
              <a:ext uri="{FF2B5EF4-FFF2-40B4-BE49-F238E27FC236}">
                <a16:creationId xmlns:a16="http://schemas.microsoft.com/office/drawing/2014/main" id="{027B6BF6-E4C6-0F45-85C5-A650411DDA44}"/>
              </a:ext>
            </a:extLst>
          </p:cNvPr>
          <p:cNvSpPr/>
          <p:nvPr/>
        </p:nvSpPr>
        <p:spPr>
          <a:xfrm rot="5400000">
            <a:off x="7568260" y="2311683"/>
            <a:ext cx="818745" cy="694348"/>
          </a:xfrm>
          <a:custGeom>
            <a:avLst/>
            <a:gdLst>
              <a:gd name="connsiteX0" fmla="*/ 971985 w 1943969"/>
              <a:gd name="connsiteY0" fmla="*/ 0 h 1648611"/>
              <a:gd name="connsiteX1" fmla="*/ 1943969 w 1943969"/>
              <a:gd name="connsiteY1" fmla="*/ 955582 h 1648611"/>
              <a:gd name="connsiteX2" fmla="*/ 1943969 w 1943969"/>
              <a:gd name="connsiteY2" fmla="*/ 1020496 h 1648611"/>
              <a:gd name="connsiteX3" fmla="*/ 994845 w 1943969"/>
              <a:gd name="connsiteY3" fmla="*/ 87389 h 1648611"/>
              <a:gd name="connsiteX4" fmla="*/ 994845 w 1943969"/>
              <a:gd name="connsiteY4" fmla="*/ 1648611 h 1648611"/>
              <a:gd name="connsiteX5" fmla="*/ 949126 w 1943969"/>
              <a:gd name="connsiteY5" fmla="*/ 1648611 h 1648611"/>
              <a:gd name="connsiteX6" fmla="*/ 949126 w 1943969"/>
              <a:gd name="connsiteY6" fmla="*/ 87387 h 1648611"/>
              <a:gd name="connsiteX7" fmla="*/ 0 w 1943969"/>
              <a:gd name="connsiteY7" fmla="*/ 1020496 h 1648611"/>
              <a:gd name="connsiteX8" fmla="*/ 0 w 1943969"/>
              <a:gd name="connsiteY8" fmla="*/ 955582 h 1648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43969" h="1648611">
                <a:moveTo>
                  <a:pt x="971985" y="0"/>
                </a:moveTo>
                <a:lnTo>
                  <a:pt x="1943969" y="955582"/>
                </a:lnTo>
                <a:lnTo>
                  <a:pt x="1943969" y="1020496"/>
                </a:lnTo>
                <a:lnTo>
                  <a:pt x="994845" y="87389"/>
                </a:lnTo>
                <a:lnTo>
                  <a:pt x="994845" y="1648611"/>
                </a:lnTo>
                <a:lnTo>
                  <a:pt x="949126" y="1648611"/>
                </a:lnTo>
                <a:lnTo>
                  <a:pt x="949126" y="87387"/>
                </a:lnTo>
                <a:lnTo>
                  <a:pt x="0" y="1020496"/>
                </a:lnTo>
                <a:lnTo>
                  <a:pt x="0" y="955582"/>
                </a:lnTo>
                <a:close/>
              </a:path>
            </a:pathLst>
          </a:custGeom>
          <a:solidFill>
            <a:srgbClr val="1A47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x-none"/>
          </a:p>
        </p:txBody>
      </p:sp>
      <p:sp>
        <p:nvSpPr>
          <p:cNvPr id="57" name="Freeform 56">
            <a:extLst>
              <a:ext uri="{FF2B5EF4-FFF2-40B4-BE49-F238E27FC236}">
                <a16:creationId xmlns:a16="http://schemas.microsoft.com/office/drawing/2014/main" id="{A7F310BB-9A3A-F143-92D6-F3EA5730E0D1}"/>
              </a:ext>
            </a:extLst>
          </p:cNvPr>
          <p:cNvSpPr/>
          <p:nvPr/>
        </p:nvSpPr>
        <p:spPr>
          <a:xfrm rot="16200000">
            <a:off x="3756660" y="2300356"/>
            <a:ext cx="818747" cy="694350"/>
          </a:xfrm>
          <a:custGeom>
            <a:avLst/>
            <a:gdLst>
              <a:gd name="connsiteX0" fmla="*/ 971985 w 1943969"/>
              <a:gd name="connsiteY0" fmla="*/ 0 h 1648611"/>
              <a:gd name="connsiteX1" fmla="*/ 1943969 w 1943969"/>
              <a:gd name="connsiteY1" fmla="*/ 955582 h 1648611"/>
              <a:gd name="connsiteX2" fmla="*/ 1943969 w 1943969"/>
              <a:gd name="connsiteY2" fmla="*/ 1020496 h 1648611"/>
              <a:gd name="connsiteX3" fmla="*/ 994845 w 1943969"/>
              <a:gd name="connsiteY3" fmla="*/ 87389 h 1648611"/>
              <a:gd name="connsiteX4" fmla="*/ 994845 w 1943969"/>
              <a:gd name="connsiteY4" fmla="*/ 1648611 h 1648611"/>
              <a:gd name="connsiteX5" fmla="*/ 949126 w 1943969"/>
              <a:gd name="connsiteY5" fmla="*/ 1648611 h 1648611"/>
              <a:gd name="connsiteX6" fmla="*/ 949126 w 1943969"/>
              <a:gd name="connsiteY6" fmla="*/ 87387 h 1648611"/>
              <a:gd name="connsiteX7" fmla="*/ 0 w 1943969"/>
              <a:gd name="connsiteY7" fmla="*/ 1020496 h 1648611"/>
              <a:gd name="connsiteX8" fmla="*/ 0 w 1943969"/>
              <a:gd name="connsiteY8" fmla="*/ 955582 h 1648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43969" h="1648611">
                <a:moveTo>
                  <a:pt x="971985" y="0"/>
                </a:moveTo>
                <a:lnTo>
                  <a:pt x="1943969" y="955582"/>
                </a:lnTo>
                <a:lnTo>
                  <a:pt x="1943969" y="1020496"/>
                </a:lnTo>
                <a:lnTo>
                  <a:pt x="994845" y="87389"/>
                </a:lnTo>
                <a:lnTo>
                  <a:pt x="994845" y="1648611"/>
                </a:lnTo>
                <a:lnTo>
                  <a:pt x="949126" y="1648611"/>
                </a:lnTo>
                <a:lnTo>
                  <a:pt x="949126" y="87387"/>
                </a:lnTo>
                <a:lnTo>
                  <a:pt x="0" y="1020496"/>
                </a:lnTo>
                <a:lnTo>
                  <a:pt x="0" y="955582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x-none"/>
          </a:p>
        </p:txBody>
      </p:sp>
      <p:sp>
        <p:nvSpPr>
          <p:cNvPr id="58" name="Freeform 57">
            <a:extLst>
              <a:ext uri="{FF2B5EF4-FFF2-40B4-BE49-F238E27FC236}">
                <a16:creationId xmlns:a16="http://schemas.microsoft.com/office/drawing/2014/main" id="{75405CB5-A947-D346-B600-91E7871B940E}"/>
              </a:ext>
            </a:extLst>
          </p:cNvPr>
          <p:cNvSpPr/>
          <p:nvPr/>
        </p:nvSpPr>
        <p:spPr>
          <a:xfrm>
            <a:off x="1884225" y="2272323"/>
            <a:ext cx="818744" cy="694348"/>
          </a:xfrm>
          <a:custGeom>
            <a:avLst/>
            <a:gdLst>
              <a:gd name="connsiteX0" fmla="*/ 971985 w 1943969"/>
              <a:gd name="connsiteY0" fmla="*/ 0 h 1648611"/>
              <a:gd name="connsiteX1" fmla="*/ 1943969 w 1943969"/>
              <a:gd name="connsiteY1" fmla="*/ 955582 h 1648611"/>
              <a:gd name="connsiteX2" fmla="*/ 1943969 w 1943969"/>
              <a:gd name="connsiteY2" fmla="*/ 1020496 h 1648611"/>
              <a:gd name="connsiteX3" fmla="*/ 994845 w 1943969"/>
              <a:gd name="connsiteY3" fmla="*/ 87389 h 1648611"/>
              <a:gd name="connsiteX4" fmla="*/ 994845 w 1943969"/>
              <a:gd name="connsiteY4" fmla="*/ 1648611 h 1648611"/>
              <a:gd name="connsiteX5" fmla="*/ 949126 w 1943969"/>
              <a:gd name="connsiteY5" fmla="*/ 1648611 h 1648611"/>
              <a:gd name="connsiteX6" fmla="*/ 949126 w 1943969"/>
              <a:gd name="connsiteY6" fmla="*/ 87387 h 1648611"/>
              <a:gd name="connsiteX7" fmla="*/ 0 w 1943969"/>
              <a:gd name="connsiteY7" fmla="*/ 1020496 h 1648611"/>
              <a:gd name="connsiteX8" fmla="*/ 0 w 1943969"/>
              <a:gd name="connsiteY8" fmla="*/ 955582 h 1648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43969" h="1648611">
                <a:moveTo>
                  <a:pt x="971985" y="0"/>
                </a:moveTo>
                <a:lnTo>
                  <a:pt x="1943969" y="955582"/>
                </a:lnTo>
                <a:lnTo>
                  <a:pt x="1943969" y="1020496"/>
                </a:lnTo>
                <a:lnTo>
                  <a:pt x="994845" y="87389"/>
                </a:lnTo>
                <a:lnTo>
                  <a:pt x="994845" y="1648611"/>
                </a:lnTo>
                <a:lnTo>
                  <a:pt x="949126" y="1648611"/>
                </a:lnTo>
                <a:lnTo>
                  <a:pt x="949126" y="87387"/>
                </a:lnTo>
                <a:lnTo>
                  <a:pt x="0" y="1020496"/>
                </a:lnTo>
                <a:lnTo>
                  <a:pt x="0" y="955582"/>
                </a:lnTo>
                <a:close/>
              </a:path>
            </a:pathLst>
          </a:custGeom>
          <a:solidFill>
            <a:srgbClr val="67696D"/>
          </a:solidFill>
          <a:ln>
            <a:solidFill>
              <a:srgbClr val="67696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x-none">
              <a:solidFill>
                <a:srgbClr val="67696D"/>
              </a:solidFill>
            </a:endParaRPr>
          </a:p>
        </p:txBody>
      </p:sp>
      <p:sp>
        <p:nvSpPr>
          <p:cNvPr id="59" name="Freeform 58">
            <a:extLst>
              <a:ext uri="{FF2B5EF4-FFF2-40B4-BE49-F238E27FC236}">
                <a16:creationId xmlns:a16="http://schemas.microsoft.com/office/drawing/2014/main" id="{703E83C0-999B-0046-B129-322F162A6CE6}"/>
              </a:ext>
            </a:extLst>
          </p:cNvPr>
          <p:cNvSpPr/>
          <p:nvPr/>
        </p:nvSpPr>
        <p:spPr>
          <a:xfrm>
            <a:off x="1923272" y="1099498"/>
            <a:ext cx="818744" cy="694348"/>
          </a:xfrm>
          <a:custGeom>
            <a:avLst/>
            <a:gdLst>
              <a:gd name="connsiteX0" fmla="*/ 971985 w 1943969"/>
              <a:gd name="connsiteY0" fmla="*/ 0 h 1648611"/>
              <a:gd name="connsiteX1" fmla="*/ 1943969 w 1943969"/>
              <a:gd name="connsiteY1" fmla="*/ 955582 h 1648611"/>
              <a:gd name="connsiteX2" fmla="*/ 1943969 w 1943969"/>
              <a:gd name="connsiteY2" fmla="*/ 1020496 h 1648611"/>
              <a:gd name="connsiteX3" fmla="*/ 994845 w 1943969"/>
              <a:gd name="connsiteY3" fmla="*/ 87389 h 1648611"/>
              <a:gd name="connsiteX4" fmla="*/ 994845 w 1943969"/>
              <a:gd name="connsiteY4" fmla="*/ 1648611 h 1648611"/>
              <a:gd name="connsiteX5" fmla="*/ 949126 w 1943969"/>
              <a:gd name="connsiteY5" fmla="*/ 1648611 h 1648611"/>
              <a:gd name="connsiteX6" fmla="*/ 949126 w 1943969"/>
              <a:gd name="connsiteY6" fmla="*/ 87387 h 1648611"/>
              <a:gd name="connsiteX7" fmla="*/ 0 w 1943969"/>
              <a:gd name="connsiteY7" fmla="*/ 1020496 h 1648611"/>
              <a:gd name="connsiteX8" fmla="*/ 0 w 1943969"/>
              <a:gd name="connsiteY8" fmla="*/ 955582 h 1648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43969" h="1648611">
                <a:moveTo>
                  <a:pt x="971985" y="0"/>
                </a:moveTo>
                <a:lnTo>
                  <a:pt x="1943969" y="955582"/>
                </a:lnTo>
                <a:lnTo>
                  <a:pt x="1943969" y="1020496"/>
                </a:lnTo>
                <a:lnTo>
                  <a:pt x="994845" y="87389"/>
                </a:lnTo>
                <a:lnTo>
                  <a:pt x="994845" y="1648611"/>
                </a:lnTo>
                <a:lnTo>
                  <a:pt x="949126" y="1648611"/>
                </a:lnTo>
                <a:lnTo>
                  <a:pt x="949126" y="87387"/>
                </a:lnTo>
                <a:lnTo>
                  <a:pt x="0" y="1020496"/>
                </a:lnTo>
                <a:lnTo>
                  <a:pt x="0" y="955582"/>
                </a:lnTo>
                <a:close/>
              </a:path>
            </a:pathLst>
          </a:custGeom>
          <a:solidFill>
            <a:srgbClr val="C1C1C0"/>
          </a:solidFill>
          <a:ln>
            <a:solidFill>
              <a:srgbClr val="C1C1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x-none">
              <a:solidFill>
                <a:srgbClr val="6769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06008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Rounded Rectangular Callout 101">
            <a:extLst>
              <a:ext uri="{FF2B5EF4-FFF2-40B4-BE49-F238E27FC236}">
                <a16:creationId xmlns:a16="http://schemas.microsoft.com/office/drawing/2014/main" id="{1035A171-F84C-7F4F-AC7D-8E8D832CCAD0}"/>
              </a:ext>
            </a:extLst>
          </p:cNvPr>
          <p:cNvSpPr/>
          <p:nvPr/>
        </p:nvSpPr>
        <p:spPr>
          <a:xfrm>
            <a:off x="7863408" y="1344022"/>
            <a:ext cx="1288910" cy="944831"/>
          </a:xfrm>
          <a:prstGeom prst="wedgeRoundRectCallout">
            <a:avLst>
              <a:gd name="adj1" fmla="val -33333"/>
              <a:gd name="adj2" fmla="val 65409"/>
              <a:gd name="adj3" fmla="val 16667"/>
            </a:avLst>
          </a:prstGeom>
          <a:noFill/>
          <a:ln w="1905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03" name="Rounded Rectangular Callout 102">
            <a:extLst>
              <a:ext uri="{FF2B5EF4-FFF2-40B4-BE49-F238E27FC236}">
                <a16:creationId xmlns:a16="http://schemas.microsoft.com/office/drawing/2014/main" id="{06DB9048-6B9E-D047-9A00-6101017AC8ED}"/>
              </a:ext>
            </a:extLst>
          </p:cNvPr>
          <p:cNvSpPr/>
          <p:nvPr/>
        </p:nvSpPr>
        <p:spPr>
          <a:xfrm flipH="1">
            <a:off x="9523237" y="1344022"/>
            <a:ext cx="1288910" cy="944831"/>
          </a:xfrm>
          <a:prstGeom prst="wedgeRoundRectCallout">
            <a:avLst>
              <a:gd name="adj1" fmla="val -33333"/>
              <a:gd name="adj2" fmla="val 65409"/>
              <a:gd name="adj3" fmla="val 16667"/>
            </a:avLst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04" name="Rounded Rectangular Callout 103">
            <a:extLst>
              <a:ext uri="{FF2B5EF4-FFF2-40B4-BE49-F238E27FC236}">
                <a16:creationId xmlns:a16="http://schemas.microsoft.com/office/drawing/2014/main" id="{CFCD25DB-836A-B043-812E-75D6D376110D}"/>
              </a:ext>
            </a:extLst>
          </p:cNvPr>
          <p:cNvSpPr/>
          <p:nvPr/>
        </p:nvSpPr>
        <p:spPr>
          <a:xfrm>
            <a:off x="4589811" y="1359788"/>
            <a:ext cx="1288910" cy="944831"/>
          </a:xfrm>
          <a:prstGeom prst="wedgeRoundRectCallout">
            <a:avLst>
              <a:gd name="adj1" fmla="val -33333"/>
              <a:gd name="adj2" fmla="val 65409"/>
              <a:gd name="adj3" fmla="val 16667"/>
            </a:avLst>
          </a:prstGeom>
          <a:noFill/>
          <a:ln w="1905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05" name="Rounded Rectangular Callout 104">
            <a:extLst>
              <a:ext uri="{FF2B5EF4-FFF2-40B4-BE49-F238E27FC236}">
                <a16:creationId xmlns:a16="http://schemas.microsoft.com/office/drawing/2014/main" id="{4B4C12A6-D378-0F4D-BCA9-AE217ED2CB1E}"/>
              </a:ext>
            </a:extLst>
          </p:cNvPr>
          <p:cNvSpPr/>
          <p:nvPr/>
        </p:nvSpPr>
        <p:spPr>
          <a:xfrm flipH="1">
            <a:off x="6221509" y="1359788"/>
            <a:ext cx="1288910" cy="944831"/>
          </a:xfrm>
          <a:prstGeom prst="wedgeRoundRectCallout">
            <a:avLst>
              <a:gd name="adj1" fmla="val -33333"/>
              <a:gd name="adj2" fmla="val 65409"/>
              <a:gd name="adj3" fmla="val 16667"/>
            </a:avLst>
          </a:prstGeom>
          <a:noFill/>
          <a:ln w="19050"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07" name="Rounded Rectangular Callout 106">
            <a:extLst>
              <a:ext uri="{FF2B5EF4-FFF2-40B4-BE49-F238E27FC236}">
                <a16:creationId xmlns:a16="http://schemas.microsoft.com/office/drawing/2014/main" id="{A2919C80-DBDA-E941-B47E-8621316AAB39}"/>
              </a:ext>
            </a:extLst>
          </p:cNvPr>
          <p:cNvSpPr/>
          <p:nvPr/>
        </p:nvSpPr>
        <p:spPr>
          <a:xfrm rot="10800000">
            <a:off x="2947912" y="1359787"/>
            <a:ext cx="1288910" cy="944831"/>
          </a:xfrm>
          <a:prstGeom prst="wedgeRoundRectCallout">
            <a:avLst>
              <a:gd name="adj1" fmla="val -33333"/>
              <a:gd name="adj2" fmla="val 65409"/>
              <a:gd name="adj3" fmla="val 16667"/>
            </a:avLst>
          </a:prstGeom>
          <a:noFill/>
          <a:ln w="19050"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08" name="Rounded Rectangular Callout 107">
            <a:extLst>
              <a:ext uri="{FF2B5EF4-FFF2-40B4-BE49-F238E27FC236}">
                <a16:creationId xmlns:a16="http://schemas.microsoft.com/office/drawing/2014/main" id="{33D75FF4-329F-9848-AD5A-2AA749D06EC7}"/>
              </a:ext>
            </a:extLst>
          </p:cNvPr>
          <p:cNvSpPr/>
          <p:nvPr/>
        </p:nvSpPr>
        <p:spPr>
          <a:xfrm rot="10800000" flipH="1">
            <a:off x="1297048" y="1359787"/>
            <a:ext cx="1288910" cy="944831"/>
          </a:xfrm>
          <a:prstGeom prst="wedgeRoundRectCallout">
            <a:avLst>
              <a:gd name="adj1" fmla="val -33333"/>
              <a:gd name="adj2" fmla="val 65409"/>
              <a:gd name="adj3" fmla="val 16667"/>
            </a:avLst>
          </a:prstGeom>
          <a:noFill/>
          <a:ln w="1905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12" name="Rounded Rectangular Callout 111">
            <a:extLst>
              <a:ext uri="{FF2B5EF4-FFF2-40B4-BE49-F238E27FC236}">
                <a16:creationId xmlns:a16="http://schemas.microsoft.com/office/drawing/2014/main" id="{C597023B-97B1-D348-AB58-A38096958BAE}"/>
              </a:ext>
            </a:extLst>
          </p:cNvPr>
          <p:cNvSpPr/>
          <p:nvPr/>
        </p:nvSpPr>
        <p:spPr>
          <a:xfrm>
            <a:off x="7863407" y="2992717"/>
            <a:ext cx="1288910" cy="944831"/>
          </a:xfrm>
          <a:prstGeom prst="wedgeRoundRectCallout">
            <a:avLst>
              <a:gd name="adj1" fmla="val -33333"/>
              <a:gd name="adj2" fmla="val 65409"/>
              <a:gd name="adj3" fmla="val 16667"/>
            </a:avLst>
          </a:prstGeom>
          <a:noFill/>
          <a:ln w="19050">
            <a:solidFill>
              <a:srgbClr val="F8C95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13" name="Rounded Rectangular Callout 112">
            <a:extLst>
              <a:ext uri="{FF2B5EF4-FFF2-40B4-BE49-F238E27FC236}">
                <a16:creationId xmlns:a16="http://schemas.microsoft.com/office/drawing/2014/main" id="{93DA98DD-E9EA-9D4E-9F30-CCB16FC471D6}"/>
              </a:ext>
            </a:extLst>
          </p:cNvPr>
          <p:cNvSpPr/>
          <p:nvPr/>
        </p:nvSpPr>
        <p:spPr>
          <a:xfrm flipH="1">
            <a:off x="9523236" y="2992717"/>
            <a:ext cx="1288910" cy="944831"/>
          </a:xfrm>
          <a:prstGeom prst="wedgeRoundRectCallout">
            <a:avLst>
              <a:gd name="adj1" fmla="val -33333"/>
              <a:gd name="adj2" fmla="val 65409"/>
              <a:gd name="adj3" fmla="val 16667"/>
            </a:avLst>
          </a:prstGeom>
          <a:noFill/>
          <a:ln w="19050">
            <a:solidFill>
              <a:srgbClr val="7030A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14" name="Rounded Rectangular Callout 113">
            <a:extLst>
              <a:ext uri="{FF2B5EF4-FFF2-40B4-BE49-F238E27FC236}">
                <a16:creationId xmlns:a16="http://schemas.microsoft.com/office/drawing/2014/main" id="{AC4411FE-6931-284E-8339-885E7097469D}"/>
              </a:ext>
            </a:extLst>
          </p:cNvPr>
          <p:cNvSpPr/>
          <p:nvPr/>
        </p:nvSpPr>
        <p:spPr>
          <a:xfrm>
            <a:off x="4589810" y="3008483"/>
            <a:ext cx="1288910" cy="944831"/>
          </a:xfrm>
          <a:prstGeom prst="wedgeRoundRectCallout">
            <a:avLst>
              <a:gd name="adj1" fmla="val -33333"/>
              <a:gd name="adj2" fmla="val 65409"/>
              <a:gd name="adj3" fmla="val 16667"/>
            </a:avLst>
          </a:prstGeom>
          <a:noFill/>
          <a:ln w="19050">
            <a:solidFill>
              <a:srgbClr val="50A5A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15" name="Rounded Rectangular Callout 114">
            <a:extLst>
              <a:ext uri="{FF2B5EF4-FFF2-40B4-BE49-F238E27FC236}">
                <a16:creationId xmlns:a16="http://schemas.microsoft.com/office/drawing/2014/main" id="{2B45190D-0261-AA4D-BE91-064046153F1C}"/>
              </a:ext>
            </a:extLst>
          </p:cNvPr>
          <p:cNvSpPr/>
          <p:nvPr/>
        </p:nvSpPr>
        <p:spPr>
          <a:xfrm flipH="1">
            <a:off x="6221508" y="3008483"/>
            <a:ext cx="1288910" cy="944831"/>
          </a:xfrm>
          <a:prstGeom prst="wedgeRoundRectCallout">
            <a:avLst>
              <a:gd name="adj1" fmla="val -33333"/>
              <a:gd name="adj2" fmla="val 65409"/>
              <a:gd name="adj3" fmla="val 16667"/>
            </a:avLst>
          </a:prstGeom>
          <a:noFill/>
          <a:ln w="19050">
            <a:solidFill>
              <a:srgbClr val="E0684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16" name="Rounded Rectangular Callout 115">
            <a:extLst>
              <a:ext uri="{FF2B5EF4-FFF2-40B4-BE49-F238E27FC236}">
                <a16:creationId xmlns:a16="http://schemas.microsoft.com/office/drawing/2014/main" id="{34B92579-4445-E64C-937E-3B7B0A49F2D0}"/>
              </a:ext>
            </a:extLst>
          </p:cNvPr>
          <p:cNvSpPr/>
          <p:nvPr/>
        </p:nvSpPr>
        <p:spPr>
          <a:xfrm rot="10800000">
            <a:off x="2947911" y="3008482"/>
            <a:ext cx="1288910" cy="944831"/>
          </a:xfrm>
          <a:prstGeom prst="wedgeRoundRectCallout">
            <a:avLst>
              <a:gd name="adj1" fmla="val -33333"/>
              <a:gd name="adj2" fmla="val 65409"/>
              <a:gd name="adj3" fmla="val 16667"/>
            </a:avLst>
          </a:prstGeom>
          <a:noFill/>
          <a:ln w="19050">
            <a:solidFill>
              <a:srgbClr val="676A6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17" name="Rounded Rectangular Callout 116">
            <a:extLst>
              <a:ext uri="{FF2B5EF4-FFF2-40B4-BE49-F238E27FC236}">
                <a16:creationId xmlns:a16="http://schemas.microsoft.com/office/drawing/2014/main" id="{FF43670E-1300-6447-94C1-F4184C514C75}"/>
              </a:ext>
            </a:extLst>
          </p:cNvPr>
          <p:cNvSpPr/>
          <p:nvPr/>
        </p:nvSpPr>
        <p:spPr>
          <a:xfrm rot="10800000" flipH="1">
            <a:off x="1297047" y="3008482"/>
            <a:ext cx="1288910" cy="944831"/>
          </a:xfrm>
          <a:prstGeom prst="wedgeRoundRectCallout">
            <a:avLst>
              <a:gd name="adj1" fmla="val -33333"/>
              <a:gd name="adj2" fmla="val 65409"/>
              <a:gd name="adj3" fmla="val 16667"/>
            </a:avLst>
          </a:prstGeom>
          <a:noFill/>
          <a:ln w="19050">
            <a:solidFill>
              <a:srgbClr val="C1C1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18" name="Rounded Rectangle 117">
            <a:extLst>
              <a:ext uri="{FF2B5EF4-FFF2-40B4-BE49-F238E27FC236}">
                <a16:creationId xmlns:a16="http://schemas.microsoft.com/office/drawing/2014/main" id="{913EEB6E-D0C9-CD46-BECF-9D5A7838763C}"/>
              </a:ext>
            </a:extLst>
          </p:cNvPr>
          <p:cNvSpPr/>
          <p:nvPr/>
        </p:nvSpPr>
        <p:spPr>
          <a:xfrm>
            <a:off x="2947909" y="4538438"/>
            <a:ext cx="1288911" cy="1042545"/>
          </a:xfrm>
          <a:prstGeom prst="roundRect">
            <a:avLst/>
          </a:prstGeom>
          <a:ln w="19050"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20" name="Rounded Rectangle 119">
            <a:extLst>
              <a:ext uri="{FF2B5EF4-FFF2-40B4-BE49-F238E27FC236}">
                <a16:creationId xmlns:a16="http://schemas.microsoft.com/office/drawing/2014/main" id="{281FA166-FB02-5E45-A099-988909846D8E}"/>
              </a:ext>
            </a:extLst>
          </p:cNvPr>
          <p:cNvSpPr/>
          <p:nvPr/>
        </p:nvSpPr>
        <p:spPr>
          <a:xfrm>
            <a:off x="7863405" y="4543374"/>
            <a:ext cx="1288911" cy="1042545"/>
          </a:xfrm>
          <a:prstGeom prst="roundRect">
            <a:avLst/>
          </a:prstGeom>
          <a:ln w="19050">
            <a:solidFill>
              <a:srgbClr val="C1C1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21" name="Rounded Rectangle 120">
            <a:extLst>
              <a:ext uri="{FF2B5EF4-FFF2-40B4-BE49-F238E27FC236}">
                <a16:creationId xmlns:a16="http://schemas.microsoft.com/office/drawing/2014/main" id="{80B40834-FD78-2147-9174-5376D3DBC88C}"/>
              </a:ext>
            </a:extLst>
          </p:cNvPr>
          <p:cNvSpPr/>
          <p:nvPr/>
        </p:nvSpPr>
        <p:spPr>
          <a:xfrm>
            <a:off x="9523235" y="4543374"/>
            <a:ext cx="1288911" cy="1042545"/>
          </a:xfrm>
          <a:prstGeom prst="round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22" name="Rounded Rectangle 121">
            <a:extLst>
              <a:ext uri="{FF2B5EF4-FFF2-40B4-BE49-F238E27FC236}">
                <a16:creationId xmlns:a16="http://schemas.microsoft.com/office/drawing/2014/main" id="{5751291D-C1D6-2D48-AF68-C1CB8A537488}"/>
              </a:ext>
            </a:extLst>
          </p:cNvPr>
          <p:cNvSpPr/>
          <p:nvPr/>
        </p:nvSpPr>
        <p:spPr>
          <a:xfrm>
            <a:off x="6221505" y="4543374"/>
            <a:ext cx="1288911" cy="1042545"/>
          </a:xfrm>
          <a:prstGeom prst="roundRect">
            <a:avLst/>
          </a:prstGeom>
          <a:ln w="1905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23" name="Rounded Rectangle 122">
            <a:extLst>
              <a:ext uri="{FF2B5EF4-FFF2-40B4-BE49-F238E27FC236}">
                <a16:creationId xmlns:a16="http://schemas.microsoft.com/office/drawing/2014/main" id="{C69D223E-030C-E547-8872-D8740FFD7EA5}"/>
              </a:ext>
            </a:extLst>
          </p:cNvPr>
          <p:cNvSpPr/>
          <p:nvPr/>
        </p:nvSpPr>
        <p:spPr>
          <a:xfrm>
            <a:off x="4589809" y="4538438"/>
            <a:ext cx="1288911" cy="1042545"/>
          </a:xfrm>
          <a:prstGeom prst="roundRect">
            <a:avLst/>
          </a:prstGeom>
          <a:ln w="19050"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24" name="Rounded Rectangle 123">
            <a:extLst>
              <a:ext uri="{FF2B5EF4-FFF2-40B4-BE49-F238E27FC236}">
                <a16:creationId xmlns:a16="http://schemas.microsoft.com/office/drawing/2014/main" id="{764E7542-3E4B-DB46-983C-F29E3A547A35}"/>
              </a:ext>
            </a:extLst>
          </p:cNvPr>
          <p:cNvSpPr/>
          <p:nvPr/>
        </p:nvSpPr>
        <p:spPr>
          <a:xfrm>
            <a:off x="1297047" y="4538438"/>
            <a:ext cx="1288911" cy="1042545"/>
          </a:xfrm>
          <a:prstGeom prst="round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AC27D838-F00F-464E-8116-EEE2CC8D4B4D}"/>
              </a:ext>
            </a:extLst>
          </p:cNvPr>
          <p:cNvSpPr/>
          <p:nvPr/>
        </p:nvSpPr>
        <p:spPr>
          <a:xfrm>
            <a:off x="11145078" y="6334539"/>
            <a:ext cx="874644" cy="52346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07478201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Picture 79" descr="Icon&#10;&#10;Description automatically generated">
            <a:extLst>
              <a:ext uri="{FF2B5EF4-FFF2-40B4-BE49-F238E27FC236}">
                <a16:creationId xmlns:a16="http://schemas.microsoft.com/office/drawing/2014/main" id="{73CB3404-1E04-6B43-8444-41D5A73C407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2908" y="1527140"/>
            <a:ext cx="756526" cy="756526"/>
          </a:xfrm>
          <a:prstGeom prst="rect">
            <a:avLst/>
          </a:prstGeom>
        </p:spPr>
      </p:pic>
      <p:pic>
        <p:nvPicPr>
          <p:cNvPr id="83" name="Picture 82" descr="Icon&#10;&#10;Description automatically generated">
            <a:extLst>
              <a:ext uri="{FF2B5EF4-FFF2-40B4-BE49-F238E27FC236}">
                <a16:creationId xmlns:a16="http://schemas.microsoft.com/office/drawing/2014/main" id="{22AFD4F4-4874-8540-95D1-F8D8C16DAF3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645" y="1541199"/>
            <a:ext cx="742466" cy="742466"/>
          </a:xfrm>
          <a:prstGeom prst="rect">
            <a:avLst/>
          </a:prstGeom>
        </p:spPr>
      </p:pic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DAC8763C-F91D-D041-8B77-1E5FCFC5041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2551" y="790356"/>
            <a:ext cx="732865" cy="732864"/>
          </a:xfrm>
          <a:prstGeom prst="rect">
            <a:avLst/>
          </a:prstGeom>
        </p:spPr>
      </p:pic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EAFFE1C9-91CE-F441-BBA3-1803BBE371A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9751" y="3059788"/>
            <a:ext cx="732865" cy="732864"/>
          </a:xfrm>
          <a:prstGeom prst="rect">
            <a:avLst/>
          </a:prstGeom>
        </p:spPr>
      </p:pic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D973218D-3579-2541-9045-14C4413AF352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6466" y="2296898"/>
            <a:ext cx="732865" cy="732864"/>
          </a:xfrm>
          <a:prstGeom prst="rect">
            <a:avLst/>
          </a:prstGeom>
        </p:spPr>
      </p:pic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AC5BF9DA-9D37-7745-B59B-FE69077773B1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504" y="2301206"/>
            <a:ext cx="732865" cy="732864"/>
          </a:xfrm>
          <a:prstGeom prst="rect">
            <a:avLst/>
          </a:prstGeom>
        </p:spPr>
      </p:pic>
      <p:pic>
        <p:nvPicPr>
          <p:cNvPr id="17" name="Picture 16" descr="A picture containing icon&#10;&#10;Description automatically generated">
            <a:extLst>
              <a:ext uri="{FF2B5EF4-FFF2-40B4-BE49-F238E27FC236}">
                <a16:creationId xmlns:a16="http://schemas.microsoft.com/office/drawing/2014/main" id="{CD367653-9D78-7B49-8EB9-50B929156D5B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4231" y="2295501"/>
            <a:ext cx="732865" cy="732864"/>
          </a:xfrm>
          <a:prstGeom prst="rect">
            <a:avLst/>
          </a:prstGeom>
        </p:spPr>
      </p:pic>
      <p:pic>
        <p:nvPicPr>
          <p:cNvPr id="32" name="Picture 31" descr="Icon&#10;&#10;Description automatically generated">
            <a:extLst>
              <a:ext uri="{FF2B5EF4-FFF2-40B4-BE49-F238E27FC236}">
                <a16:creationId xmlns:a16="http://schemas.microsoft.com/office/drawing/2014/main" id="{3008ADCD-65F8-6345-88D8-FC2F160A8483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6465" y="3061608"/>
            <a:ext cx="732865" cy="732864"/>
          </a:xfrm>
          <a:prstGeom prst="rect">
            <a:avLst/>
          </a:prstGeom>
        </p:spPr>
      </p:pic>
      <p:pic>
        <p:nvPicPr>
          <p:cNvPr id="35" name="Picture 34" descr="Icon&#10;&#10;Description automatically generated">
            <a:extLst>
              <a:ext uri="{FF2B5EF4-FFF2-40B4-BE49-F238E27FC236}">
                <a16:creationId xmlns:a16="http://schemas.microsoft.com/office/drawing/2014/main" id="{0D6BC206-B1AC-F246-913A-E87A9E479ADE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921" y="2297727"/>
            <a:ext cx="732865" cy="732864"/>
          </a:xfrm>
          <a:prstGeom prst="rect">
            <a:avLst/>
          </a:prstGeom>
        </p:spPr>
      </p:pic>
      <p:pic>
        <p:nvPicPr>
          <p:cNvPr id="39" name="Picture 38" descr="A close up of a sign&#10;&#10;Description automatically generated">
            <a:extLst>
              <a:ext uri="{FF2B5EF4-FFF2-40B4-BE49-F238E27FC236}">
                <a16:creationId xmlns:a16="http://schemas.microsoft.com/office/drawing/2014/main" id="{D33C330F-F8A3-FE46-BB45-556BC108B2C1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219" y="3076811"/>
            <a:ext cx="732865" cy="732864"/>
          </a:xfrm>
          <a:prstGeom prst="rect">
            <a:avLst/>
          </a:prstGeom>
        </p:spPr>
      </p:pic>
      <p:pic>
        <p:nvPicPr>
          <p:cNvPr id="43" name="Picture 42" descr="Icon&#10;&#10;Description automatically generated">
            <a:extLst>
              <a:ext uri="{FF2B5EF4-FFF2-40B4-BE49-F238E27FC236}">
                <a16:creationId xmlns:a16="http://schemas.microsoft.com/office/drawing/2014/main" id="{958DF2BC-3343-8641-BD94-136D0CFA41AD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339" y="3063432"/>
            <a:ext cx="732865" cy="732864"/>
          </a:xfrm>
          <a:prstGeom prst="rect">
            <a:avLst/>
          </a:prstGeom>
        </p:spPr>
      </p:pic>
      <p:pic>
        <p:nvPicPr>
          <p:cNvPr id="47" name="Picture 46" descr="Icon&#10;&#10;Description automatically generated">
            <a:extLst>
              <a:ext uri="{FF2B5EF4-FFF2-40B4-BE49-F238E27FC236}">
                <a16:creationId xmlns:a16="http://schemas.microsoft.com/office/drawing/2014/main" id="{2FCF5FC9-0BA3-7D46-92EB-5C69F896B5E4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8025" y="2301411"/>
            <a:ext cx="732865" cy="732864"/>
          </a:xfrm>
          <a:prstGeom prst="rect">
            <a:avLst/>
          </a:prstGeom>
        </p:spPr>
      </p:pic>
      <p:pic>
        <p:nvPicPr>
          <p:cNvPr id="51" name="Picture 50" descr="Icon&#10;&#10;Description automatically generated">
            <a:extLst>
              <a:ext uri="{FF2B5EF4-FFF2-40B4-BE49-F238E27FC236}">
                <a16:creationId xmlns:a16="http://schemas.microsoft.com/office/drawing/2014/main" id="{832549D6-0A32-474F-AB77-DF57514047D9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813" y="1542577"/>
            <a:ext cx="732865" cy="732864"/>
          </a:xfrm>
          <a:prstGeom prst="rect">
            <a:avLst/>
          </a:prstGeom>
        </p:spPr>
      </p:pic>
      <p:pic>
        <p:nvPicPr>
          <p:cNvPr id="53" name="Picture 52" descr="Icon&#10;&#10;Description automatically generated">
            <a:extLst>
              <a:ext uri="{FF2B5EF4-FFF2-40B4-BE49-F238E27FC236}">
                <a16:creationId xmlns:a16="http://schemas.microsoft.com/office/drawing/2014/main" id="{BC8E2F73-A6CD-D140-9FF7-C3A444E341A7}"/>
              </a:ext>
            </a:extLst>
          </p:cNvPr>
          <p:cNvPicPr>
            <a:picLocks noChangeAspect="1"/>
          </p:cNvPicPr>
          <p:nvPr/>
        </p:nvPicPr>
        <p:blipFill>
          <a:blip r:embed="rId16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551" y="2306266"/>
            <a:ext cx="732865" cy="732864"/>
          </a:xfrm>
          <a:prstGeom prst="rect">
            <a:avLst/>
          </a:prstGeom>
        </p:spPr>
      </p:pic>
      <p:pic>
        <p:nvPicPr>
          <p:cNvPr id="55" name="Picture 54" descr="Icon&#10;&#10;Description automatically generated">
            <a:extLst>
              <a:ext uri="{FF2B5EF4-FFF2-40B4-BE49-F238E27FC236}">
                <a16:creationId xmlns:a16="http://schemas.microsoft.com/office/drawing/2014/main" id="{27791034-5557-A540-8A5F-08F5242ECB4C}"/>
              </a:ext>
            </a:extLst>
          </p:cNvPr>
          <p:cNvPicPr>
            <a:picLocks noChangeAspect="1"/>
          </p:cNvPicPr>
          <p:nvPr/>
        </p:nvPicPr>
        <p:blipFill>
          <a:blip r:embed="rId17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021" y="1540739"/>
            <a:ext cx="732865" cy="732864"/>
          </a:xfrm>
          <a:prstGeom prst="rect">
            <a:avLst/>
          </a:prstGeom>
        </p:spPr>
      </p:pic>
      <p:pic>
        <p:nvPicPr>
          <p:cNvPr id="57" name="Picture 56" descr="Icon&#10;&#10;Description automatically generated">
            <a:extLst>
              <a:ext uri="{FF2B5EF4-FFF2-40B4-BE49-F238E27FC236}">
                <a16:creationId xmlns:a16="http://schemas.microsoft.com/office/drawing/2014/main" id="{F64FD87F-CC34-4E48-A91D-84277AEA41C8}"/>
              </a:ext>
            </a:extLst>
          </p:cNvPr>
          <p:cNvPicPr>
            <a:picLocks noChangeAspect="1"/>
          </p:cNvPicPr>
          <p:nvPr/>
        </p:nvPicPr>
        <p:blipFill>
          <a:blip r:embed="rId18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943" y="3064849"/>
            <a:ext cx="732865" cy="732864"/>
          </a:xfrm>
          <a:prstGeom prst="rect">
            <a:avLst/>
          </a:prstGeom>
        </p:spPr>
      </p:pic>
      <p:pic>
        <p:nvPicPr>
          <p:cNvPr id="59" name="Picture 58" descr="Icon&#10;&#10;Description automatically generated">
            <a:extLst>
              <a:ext uri="{FF2B5EF4-FFF2-40B4-BE49-F238E27FC236}">
                <a16:creationId xmlns:a16="http://schemas.microsoft.com/office/drawing/2014/main" id="{9E17ED12-9F97-394D-9C66-96AB85DFA8B2}"/>
              </a:ext>
            </a:extLst>
          </p:cNvPr>
          <p:cNvPicPr>
            <a:picLocks noChangeAspect="1"/>
          </p:cNvPicPr>
          <p:nvPr/>
        </p:nvPicPr>
        <p:blipFill>
          <a:blip r:embed="rId19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9995" y="1544538"/>
            <a:ext cx="732865" cy="732864"/>
          </a:xfrm>
          <a:prstGeom prst="rect">
            <a:avLst/>
          </a:prstGeom>
        </p:spPr>
      </p:pic>
      <p:pic>
        <p:nvPicPr>
          <p:cNvPr id="61" name="Picture 60" descr="A picture containing logo&#10;&#10;Description automatically generated">
            <a:extLst>
              <a:ext uri="{FF2B5EF4-FFF2-40B4-BE49-F238E27FC236}">
                <a16:creationId xmlns:a16="http://schemas.microsoft.com/office/drawing/2014/main" id="{23E73B0A-E5EE-1C41-BF9A-06DCCF214F33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379" y="2301411"/>
            <a:ext cx="732865" cy="732864"/>
          </a:xfrm>
          <a:prstGeom prst="rect">
            <a:avLst/>
          </a:prstGeom>
        </p:spPr>
      </p:pic>
      <p:pic>
        <p:nvPicPr>
          <p:cNvPr id="63" name="Picture 62" descr="A picture containing text&#10;&#10;Description automatically generated">
            <a:extLst>
              <a:ext uri="{FF2B5EF4-FFF2-40B4-BE49-F238E27FC236}">
                <a16:creationId xmlns:a16="http://schemas.microsoft.com/office/drawing/2014/main" id="{4C36FD52-3AA1-4148-B8AF-3C38E4E7056C}"/>
              </a:ext>
            </a:extLst>
          </p:cNvPr>
          <p:cNvPicPr>
            <a:picLocks noChangeAspect="1"/>
          </p:cNvPicPr>
          <p:nvPr/>
        </p:nvPicPr>
        <p:blipFill>
          <a:blip r:embed="rId21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890" y="3064285"/>
            <a:ext cx="732865" cy="732864"/>
          </a:xfrm>
          <a:prstGeom prst="rect">
            <a:avLst/>
          </a:prstGeom>
        </p:spPr>
      </p:pic>
      <p:pic>
        <p:nvPicPr>
          <p:cNvPr id="65" name="Picture 64" descr="Icon&#10;&#10;Description automatically generated">
            <a:extLst>
              <a:ext uri="{FF2B5EF4-FFF2-40B4-BE49-F238E27FC236}">
                <a16:creationId xmlns:a16="http://schemas.microsoft.com/office/drawing/2014/main" id="{14C249E0-B7AF-AE4E-B656-9C774A74C009}"/>
              </a:ext>
            </a:extLst>
          </p:cNvPr>
          <p:cNvPicPr>
            <a:picLocks noChangeAspect="1"/>
          </p:cNvPicPr>
          <p:nvPr/>
        </p:nvPicPr>
        <p:blipFill>
          <a:blip r:embed="rId22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7530" y="792501"/>
            <a:ext cx="721848" cy="721847"/>
          </a:xfrm>
          <a:prstGeom prst="rect">
            <a:avLst/>
          </a:prstGeom>
        </p:spPr>
      </p:pic>
      <p:pic>
        <p:nvPicPr>
          <p:cNvPr id="67" name="Picture 66" descr="Icon&#10;&#10;Description automatically generated">
            <a:extLst>
              <a:ext uri="{FF2B5EF4-FFF2-40B4-BE49-F238E27FC236}">
                <a16:creationId xmlns:a16="http://schemas.microsoft.com/office/drawing/2014/main" id="{A660FB29-379E-6E44-BEC0-0D45DC73DCEB}"/>
              </a:ext>
            </a:extLst>
          </p:cNvPr>
          <p:cNvPicPr>
            <a:picLocks noChangeAspect="1"/>
          </p:cNvPicPr>
          <p:nvPr/>
        </p:nvPicPr>
        <p:blipFill>
          <a:blip r:embed="rId23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1871" y="1545069"/>
            <a:ext cx="732865" cy="732864"/>
          </a:xfrm>
          <a:prstGeom prst="rect">
            <a:avLst/>
          </a:prstGeom>
        </p:spPr>
      </p:pic>
      <p:pic>
        <p:nvPicPr>
          <p:cNvPr id="69" name="Picture 68" descr="A stop sign at night&#10;&#10;Description automatically generated">
            <a:extLst>
              <a:ext uri="{FF2B5EF4-FFF2-40B4-BE49-F238E27FC236}">
                <a16:creationId xmlns:a16="http://schemas.microsoft.com/office/drawing/2014/main" id="{389408B4-EFD3-0E41-8EEC-0FE4D7E72326}"/>
              </a:ext>
            </a:extLst>
          </p:cNvPr>
          <p:cNvPicPr>
            <a:picLocks noChangeAspect="1"/>
          </p:cNvPicPr>
          <p:nvPr/>
        </p:nvPicPr>
        <p:blipFill>
          <a:blip r:embed="rId24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229" y="787180"/>
            <a:ext cx="732865" cy="732864"/>
          </a:xfrm>
          <a:prstGeom prst="rect">
            <a:avLst/>
          </a:prstGeom>
        </p:spPr>
      </p:pic>
      <p:pic>
        <p:nvPicPr>
          <p:cNvPr id="71" name="Picture 70" descr="A sign in the dark&#10;&#10;Description automatically generated">
            <a:extLst>
              <a:ext uri="{FF2B5EF4-FFF2-40B4-BE49-F238E27FC236}">
                <a16:creationId xmlns:a16="http://schemas.microsoft.com/office/drawing/2014/main" id="{7C5844C7-741C-1C4A-9552-5B39E54A06E8}"/>
              </a:ext>
            </a:extLst>
          </p:cNvPr>
          <p:cNvPicPr>
            <a:picLocks noChangeAspect="1"/>
          </p:cNvPicPr>
          <p:nvPr/>
        </p:nvPicPr>
        <p:blipFill>
          <a:blip r:embed="rId25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0171" y="787180"/>
            <a:ext cx="732865" cy="732864"/>
          </a:xfrm>
          <a:prstGeom prst="rect">
            <a:avLst/>
          </a:prstGeom>
        </p:spPr>
      </p:pic>
      <p:pic>
        <p:nvPicPr>
          <p:cNvPr id="73" name="Picture 72" descr="Icon&#10;&#10;Description automatically generated">
            <a:extLst>
              <a:ext uri="{FF2B5EF4-FFF2-40B4-BE49-F238E27FC236}">
                <a16:creationId xmlns:a16="http://schemas.microsoft.com/office/drawing/2014/main" id="{E4E637D9-184E-554F-A328-E5A17AA9C871}"/>
              </a:ext>
            </a:extLst>
          </p:cNvPr>
          <p:cNvPicPr>
            <a:picLocks noChangeAspect="1"/>
          </p:cNvPicPr>
          <p:nvPr/>
        </p:nvPicPr>
        <p:blipFill>
          <a:blip r:embed="rId26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0551" y="1538456"/>
            <a:ext cx="732865" cy="732864"/>
          </a:xfrm>
          <a:prstGeom prst="rect">
            <a:avLst/>
          </a:prstGeom>
        </p:spPr>
      </p:pic>
      <p:pic>
        <p:nvPicPr>
          <p:cNvPr id="75" name="Picture 74" descr="Icon&#10;&#10;Description automatically generated">
            <a:extLst>
              <a:ext uri="{FF2B5EF4-FFF2-40B4-BE49-F238E27FC236}">
                <a16:creationId xmlns:a16="http://schemas.microsoft.com/office/drawing/2014/main" id="{52E4FDB2-5BC1-BE40-9207-5DB2998CC997}"/>
              </a:ext>
            </a:extLst>
          </p:cNvPr>
          <p:cNvPicPr>
            <a:picLocks noChangeAspect="1"/>
          </p:cNvPicPr>
          <p:nvPr/>
        </p:nvPicPr>
        <p:blipFill>
          <a:blip r:embed="rId27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474" y="788064"/>
            <a:ext cx="732865" cy="732864"/>
          </a:xfrm>
          <a:prstGeom prst="rect">
            <a:avLst/>
          </a:prstGeom>
        </p:spPr>
      </p:pic>
      <p:pic>
        <p:nvPicPr>
          <p:cNvPr id="78" name="Picture 77" descr="Icon&#10;&#10;Description automatically generated">
            <a:extLst>
              <a:ext uri="{FF2B5EF4-FFF2-40B4-BE49-F238E27FC236}">
                <a16:creationId xmlns:a16="http://schemas.microsoft.com/office/drawing/2014/main" id="{DC50B64A-D234-BF44-BD6D-0BAE337D4814}"/>
              </a:ext>
            </a:extLst>
          </p:cNvPr>
          <p:cNvPicPr>
            <a:picLocks noChangeAspect="1"/>
          </p:cNvPicPr>
          <p:nvPr/>
        </p:nvPicPr>
        <p:blipFill>
          <a:blip r:embed="rId28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414" y="791936"/>
            <a:ext cx="732865" cy="732864"/>
          </a:xfrm>
          <a:prstGeom prst="rect">
            <a:avLst/>
          </a:prstGeom>
        </p:spPr>
      </p:pic>
      <p:pic>
        <p:nvPicPr>
          <p:cNvPr id="87" name="Picture 86" descr="Icon&#10;&#10;Description automatically generated">
            <a:extLst>
              <a:ext uri="{FF2B5EF4-FFF2-40B4-BE49-F238E27FC236}">
                <a16:creationId xmlns:a16="http://schemas.microsoft.com/office/drawing/2014/main" id="{A78F0386-2B7C-2C42-893C-1D26A6E46A1C}"/>
              </a:ext>
            </a:extLst>
          </p:cNvPr>
          <p:cNvPicPr>
            <a:picLocks noChangeAspect="1"/>
          </p:cNvPicPr>
          <p:nvPr/>
        </p:nvPicPr>
        <p:blipFill>
          <a:blip r:embed="rId29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424627" y="788632"/>
            <a:ext cx="732865" cy="732864"/>
          </a:xfrm>
          <a:prstGeom prst="rect">
            <a:avLst/>
          </a:prstGeom>
        </p:spPr>
      </p:pic>
      <p:pic>
        <p:nvPicPr>
          <p:cNvPr id="96" name="Picture 95">
            <a:extLst>
              <a:ext uri="{FF2B5EF4-FFF2-40B4-BE49-F238E27FC236}">
                <a16:creationId xmlns:a16="http://schemas.microsoft.com/office/drawing/2014/main" id="{C6D7BCFC-AED4-9A46-BA4F-9EAB0154DE67}"/>
              </a:ext>
            </a:extLst>
          </p:cNvPr>
          <p:cNvPicPr>
            <a:picLocks noChangeAspect="1"/>
          </p:cNvPicPr>
          <p:nvPr/>
        </p:nvPicPr>
        <p:blipFill>
          <a:blip r:embed="rId30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759" y="3846107"/>
            <a:ext cx="715959" cy="715959"/>
          </a:xfrm>
          <a:prstGeom prst="rect">
            <a:avLst/>
          </a:prstGeom>
        </p:spPr>
      </p:pic>
      <p:pic>
        <p:nvPicPr>
          <p:cNvPr id="99" name="Picture 98">
            <a:extLst>
              <a:ext uri="{FF2B5EF4-FFF2-40B4-BE49-F238E27FC236}">
                <a16:creationId xmlns:a16="http://schemas.microsoft.com/office/drawing/2014/main" id="{79EA010C-05A2-2844-AE01-7747C97723FE}"/>
              </a:ext>
            </a:extLst>
          </p:cNvPr>
          <p:cNvPicPr>
            <a:picLocks noChangeAspect="1"/>
          </p:cNvPicPr>
          <p:nvPr/>
        </p:nvPicPr>
        <p:blipFill>
          <a:blip r:embed="rId31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3046" y="3074136"/>
            <a:ext cx="715959" cy="715959"/>
          </a:xfrm>
          <a:prstGeom prst="rect">
            <a:avLst/>
          </a:prstGeom>
        </p:spPr>
      </p:pic>
      <p:pic>
        <p:nvPicPr>
          <p:cNvPr id="102" name="Picture 101">
            <a:extLst>
              <a:ext uri="{FF2B5EF4-FFF2-40B4-BE49-F238E27FC236}">
                <a16:creationId xmlns:a16="http://schemas.microsoft.com/office/drawing/2014/main" id="{0AD20555-26CE-D940-852B-88014003B7D9}"/>
              </a:ext>
            </a:extLst>
          </p:cNvPr>
          <p:cNvPicPr>
            <a:picLocks noChangeAspect="1"/>
          </p:cNvPicPr>
          <p:nvPr/>
        </p:nvPicPr>
        <p:blipFill>
          <a:blip r:embed="rId32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969" y="3092758"/>
            <a:ext cx="715959" cy="715959"/>
          </a:xfrm>
          <a:prstGeom prst="rect">
            <a:avLst/>
          </a:prstGeom>
        </p:spPr>
      </p:pic>
      <p:pic>
        <p:nvPicPr>
          <p:cNvPr id="106" name="Picture 105">
            <a:extLst>
              <a:ext uri="{FF2B5EF4-FFF2-40B4-BE49-F238E27FC236}">
                <a16:creationId xmlns:a16="http://schemas.microsoft.com/office/drawing/2014/main" id="{6FE6D468-CADF-154B-9AA5-8FC99E6A2CD1}"/>
              </a:ext>
            </a:extLst>
          </p:cNvPr>
          <p:cNvPicPr>
            <a:picLocks noChangeAspect="1"/>
          </p:cNvPicPr>
          <p:nvPr/>
        </p:nvPicPr>
        <p:blipFill>
          <a:blip r:embed="rId33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910" y="3815112"/>
            <a:ext cx="715959" cy="715959"/>
          </a:xfrm>
          <a:prstGeom prst="rect">
            <a:avLst/>
          </a:prstGeom>
        </p:spPr>
      </p:pic>
      <p:pic>
        <p:nvPicPr>
          <p:cNvPr id="110" name="Picture 109">
            <a:extLst>
              <a:ext uri="{FF2B5EF4-FFF2-40B4-BE49-F238E27FC236}">
                <a16:creationId xmlns:a16="http://schemas.microsoft.com/office/drawing/2014/main" id="{DCD9795E-EEC7-E849-B5A8-017D691EB25D}"/>
              </a:ext>
            </a:extLst>
          </p:cNvPr>
          <p:cNvPicPr>
            <a:picLocks noChangeAspect="1"/>
          </p:cNvPicPr>
          <p:nvPr/>
        </p:nvPicPr>
        <p:blipFill>
          <a:blip r:embed="rId34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8991" y="3072515"/>
            <a:ext cx="715959" cy="715959"/>
          </a:xfrm>
          <a:prstGeom prst="rect">
            <a:avLst/>
          </a:prstGeom>
        </p:spPr>
      </p:pic>
      <p:pic>
        <p:nvPicPr>
          <p:cNvPr id="114" name="Picture 113">
            <a:extLst>
              <a:ext uri="{FF2B5EF4-FFF2-40B4-BE49-F238E27FC236}">
                <a16:creationId xmlns:a16="http://schemas.microsoft.com/office/drawing/2014/main" id="{D71BBF21-273F-3D40-B270-EA2F61E64B41}"/>
              </a:ext>
            </a:extLst>
          </p:cNvPr>
          <p:cNvPicPr>
            <a:picLocks noChangeAspect="1"/>
          </p:cNvPicPr>
          <p:nvPr/>
        </p:nvPicPr>
        <p:blipFill>
          <a:blip r:embed="rId35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9301" y="2316023"/>
            <a:ext cx="715959" cy="715959"/>
          </a:xfrm>
          <a:prstGeom prst="rect">
            <a:avLst/>
          </a:prstGeom>
        </p:spPr>
      </p:pic>
      <p:pic>
        <p:nvPicPr>
          <p:cNvPr id="133" name="Picture 132">
            <a:extLst>
              <a:ext uri="{FF2B5EF4-FFF2-40B4-BE49-F238E27FC236}">
                <a16:creationId xmlns:a16="http://schemas.microsoft.com/office/drawing/2014/main" id="{E999AFFC-9DE9-EC45-B0E8-9EB386A914D7}"/>
              </a:ext>
            </a:extLst>
          </p:cNvPr>
          <p:cNvPicPr>
            <a:picLocks noChangeAspect="1"/>
          </p:cNvPicPr>
          <p:nvPr/>
        </p:nvPicPr>
        <p:blipFill>
          <a:blip r:embed="rId36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6312" y="1552441"/>
            <a:ext cx="715959" cy="715959"/>
          </a:xfrm>
          <a:prstGeom prst="rect">
            <a:avLst/>
          </a:prstGeom>
        </p:spPr>
      </p:pic>
      <p:pic>
        <p:nvPicPr>
          <p:cNvPr id="137" name="Picture 136">
            <a:extLst>
              <a:ext uri="{FF2B5EF4-FFF2-40B4-BE49-F238E27FC236}">
                <a16:creationId xmlns:a16="http://schemas.microsoft.com/office/drawing/2014/main" id="{690339C5-2137-3B43-BCE4-1E74AA5BF20B}"/>
              </a:ext>
            </a:extLst>
          </p:cNvPr>
          <p:cNvPicPr>
            <a:picLocks noChangeAspect="1"/>
          </p:cNvPicPr>
          <p:nvPr/>
        </p:nvPicPr>
        <p:blipFill>
          <a:blip r:embed="rId37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8040" y="796086"/>
            <a:ext cx="715959" cy="715959"/>
          </a:xfrm>
          <a:prstGeom prst="rect">
            <a:avLst/>
          </a:prstGeom>
        </p:spPr>
      </p:pic>
      <p:pic>
        <p:nvPicPr>
          <p:cNvPr id="141" name="Picture 140">
            <a:extLst>
              <a:ext uri="{FF2B5EF4-FFF2-40B4-BE49-F238E27FC236}">
                <a16:creationId xmlns:a16="http://schemas.microsoft.com/office/drawing/2014/main" id="{62D23620-6776-E74E-B7E5-09B420EC1397}"/>
              </a:ext>
            </a:extLst>
          </p:cNvPr>
          <p:cNvPicPr>
            <a:picLocks noChangeAspect="1"/>
          </p:cNvPicPr>
          <p:nvPr/>
        </p:nvPicPr>
        <p:blipFill>
          <a:blip r:embed="rId38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0925" y="2285571"/>
            <a:ext cx="715959" cy="715959"/>
          </a:xfrm>
          <a:prstGeom prst="rect">
            <a:avLst/>
          </a:prstGeom>
        </p:spPr>
      </p:pic>
      <p:pic>
        <p:nvPicPr>
          <p:cNvPr id="145" name="Picture 144">
            <a:extLst>
              <a:ext uri="{FF2B5EF4-FFF2-40B4-BE49-F238E27FC236}">
                <a16:creationId xmlns:a16="http://schemas.microsoft.com/office/drawing/2014/main" id="{B2B06CDD-28DB-1242-985F-FC3A500C5BF1}"/>
              </a:ext>
            </a:extLst>
          </p:cNvPr>
          <p:cNvPicPr>
            <a:picLocks noChangeAspect="1"/>
          </p:cNvPicPr>
          <p:nvPr/>
        </p:nvPicPr>
        <p:blipFill>
          <a:blip r:embed="rId39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5911" y="2320942"/>
            <a:ext cx="715959" cy="715959"/>
          </a:xfrm>
          <a:prstGeom prst="rect">
            <a:avLst/>
          </a:prstGeom>
        </p:spPr>
      </p:pic>
      <p:pic>
        <p:nvPicPr>
          <p:cNvPr id="148" name="Picture 147">
            <a:extLst>
              <a:ext uri="{FF2B5EF4-FFF2-40B4-BE49-F238E27FC236}">
                <a16:creationId xmlns:a16="http://schemas.microsoft.com/office/drawing/2014/main" id="{986222B8-BEB5-F14C-986A-E148E1F4DDB0}"/>
              </a:ext>
            </a:extLst>
          </p:cNvPr>
          <p:cNvPicPr>
            <a:picLocks noChangeAspect="1"/>
          </p:cNvPicPr>
          <p:nvPr/>
        </p:nvPicPr>
        <p:blipFill>
          <a:blip r:embed="rId40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3948" y="1548618"/>
            <a:ext cx="715959" cy="715959"/>
          </a:xfrm>
          <a:prstGeom prst="rect">
            <a:avLst/>
          </a:prstGeom>
        </p:spPr>
      </p:pic>
      <p:pic>
        <p:nvPicPr>
          <p:cNvPr id="150" name="Picture 149">
            <a:extLst>
              <a:ext uri="{FF2B5EF4-FFF2-40B4-BE49-F238E27FC236}">
                <a16:creationId xmlns:a16="http://schemas.microsoft.com/office/drawing/2014/main" id="{A6659371-A08B-7C4B-B25B-14D3C6889403}"/>
              </a:ext>
            </a:extLst>
          </p:cNvPr>
          <p:cNvPicPr>
            <a:picLocks noChangeAspect="1"/>
          </p:cNvPicPr>
          <p:nvPr/>
        </p:nvPicPr>
        <p:blipFill>
          <a:blip r:embed="rId41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848" y="792126"/>
            <a:ext cx="715959" cy="715959"/>
          </a:xfrm>
          <a:prstGeom prst="rect">
            <a:avLst/>
          </a:prstGeom>
        </p:spPr>
      </p:pic>
      <p:pic>
        <p:nvPicPr>
          <p:cNvPr id="152" name="Picture 151">
            <a:extLst>
              <a:ext uri="{FF2B5EF4-FFF2-40B4-BE49-F238E27FC236}">
                <a16:creationId xmlns:a16="http://schemas.microsoft.com/office/drawing/2014/main" id="{65167FEC-7D27-9F4A-873F-12C817D937A9}"/>
              </a:ext>
            </a:extLst>
          </p:cNvPr>
          <p:cNvPicPr>
            <a:picLocks noChangeAspect="1"/>
          </p:cNvPicPr>
          <p:nvPr/>
        </p:nvPicPr>
        <p:blipFill>
          <a:blip r:embed="rId42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2884" y="1564517"/>
            <a:ext cx="715959" cy="715959"/>
          </a:xfrm>
          <a:prstGeom prst="rect">
            <a:avLst/>
          </a:prstGeom>
        </p:spPr>
      </p:pic>
      <p:pic>
        <p:nvPicPr>
          <p:cNvPr id="154" name="Picture 153">
            <a:extLst>
              <a:ext uri="{FF2B5EF4-FFF2-40B4-BE49-F238E27FC236}">
                <a16:creationId xmlns:a16="http://schemas.microsoft.com/office/drawing/2014/main" id="{D3FCC0CD-1CD8-7B49-9236-B19A466931AF}"/>
              </a:ext>
            </a:extLst>
          </p:cNvPr>
          <p:cNvPicPr>
            <a:picLocks noChangeAspect="1"/>
          </p:cNvPicPr>
          <p:nvPr/>
        </p:nvPicPr>
        <p:blipFill>
          <a:blip r:embed="rId43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5912" y="810117"/>
            <a:ext cx="715959" cy="715959"/>
          </a:xfrm>
          <a:prstGeom prst="rect">
            <a:avLst/>
          </a:prstGeom>
        </p:spPr>
      </p:pic>
      <p:pic>
        <p:nvPicPr>
          <p:cNvPr id="156" name="Picture 155">
            <a:extLst>
              <a:ext uri="{FF2B5EF4-FFF2-40B4-BE49-F238E27FC236}">
                <a16:creationId xmlns:a16="http://schemas.microsoft.com/office/drawing/2014/main" id="{3573F590-CE8A-5C42-A1CF-03DF5B6B4A16}"/>
              </a:ext>
            </a:extLst>
          </p:cNvPr>
          <p:cNvPicPr>
            <a:picLocks noChangeAspect="1"/>
          </p:cNvPicPr>
          <p:nvPr/>
        </p:nvPicPr>
        <p:blipFill>
          <a:blip r:embed="rId44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9109" y="3069401"/>
            <a:ext cx="715959" cy="715959"/>
          </a:xfrm>
          <a:prstGeom prst="rect">
            <a:avLst/>
          </a:prstGeom>
        </p:spPr>
      </p:pic>
      <p:pic>
        <p:nvPicPr>
          <p:cNvPr id="158" name="Picture 157">
            <a:extLst>
              <a:ext uri="{FF2B5EF4-FFF2-40B4-BE49-F238E27FC236}">
                <a16:creationId xmlns:a16="http://schemas.microsoft.com/office/drawing/2014/main" id="{3268DF3E-9DD2-644B-BA95-EA73AA1FDC71}"/>
              </a:ext>
            </a:extLst>
          </p:cNvPr>
          <p:cNvPicPr>
            <a:picLocks noChangeAspect="1"/>
          </p:cNvPicPr>
          <p:nvPr/>
        </p:nvPicPr>
        <p:blipFill>
          <a:blip r:embed="rId45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9967" y="780039"/>
            <a:ext cx="715959" cy="715959"/>
          </a:xfrm>
          <a:prstGeom prst="rect">
            <a:avLst/>
          </a:prstGeom>
        </p:spPr>
      </p:pic>
      <p:pic>
        <p:nvPicPr>
          <p:cNvPr id="160" name="Picture 159">
            <a:extLst>
              <a:ext uri="{FF2B5EF4-FFF2-40B4-BE49-F238E27FC236}">
                <a16:creationId xmlns:a16="http://schemas.microsoft.com/office/drawing/2014/main" id="{2351AED3-18D3-E240-B548-7C796ED9E7B1}"/>
              </a:ext>
            </a:extLst>
          </p:cNvPr>
          <p:cNvPicPr>
            <a:picLocks noChangeAspect="1"/>
          </p:cNvPicPr>
          <p:nvPr/>
        </p:nvPicPr>
        <p:blipFill>
          <a:blip r:embed="rId46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9109" y="1552213"/>
            <a:ext cx="715959" cy="715959"/>
          </a:xfrm>
          <a:prstGeom prst="rect">
            <a:avLst/>
          </a:prstGeom>
        </p:spPr>
      </p:pic>
      <p:pic>
        <p:nvPicPr>
          <p:cNvPr id="162" name="Picture 161">
            <a:extLst>
              <a:ext uri="{FF2B5EF4-FFF2-40B4-BE49-F238E27FC236}">
                <a16:creationId xmlns:a16="http://schemas.microsoft.com/office/drawing/2014/main" id="{B07ACDDE-0C87-E440-8C7B-98EDCC33FF9E}"/>
              </a:ext>
            </a:extLst>
          </p:cNvPr>
          <p:cNvPicPr>
            <a:picLocks noChangeAspect="1"/>
          </p:cNvPicPr>
          <p:nvPr/>
        </p:nvPicPr>
        <p:blipFill>
          <a:blip r:embed="rId47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8986" y="2314228"/>
            <a:ext cx="715959" cy="715959"/>
          </a:xfrm>
          <a:prstGeom prst="rect">
            <a:avLst/>
          </a:prstGeom>
        </p:spPr>
      </p:pic>
      <p:pic>
        <p:nvPicPr>
          <p:cNvPr id="164" name="Picture 163">
            <a:extLst>
              <a:ext uri="{FF2B5EF4-FFF2-40B4-BE49-F238E27FC236}">
                <a16:creationId xmlns:a16="http://schemas.microsoft.com/office/drawing/2014/main" id="{D09EF3BB-E326-4A40-BAF1-1EB5C69CD706}"/>
              </a:ext>
            </a:extLst>
          </p:cNvPr>
          <p:cNvPicPr>
            <a:picLocks noChangeAspect="1"/>
          </p:cNvPicPr>
          <p:nvPr/>
        </p:nvPicPr>
        <p:blipFill>
          <a:blip r:embed="rId48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7884" y="3076693"/>
            <a:ext cx="715959" cy="715959"/>
          </a:xfrm>
          <a:prstGeom prst="rect">
            <a:avLst/>
          </a:prstGeom>
        </p:spPr>
      </p:pic>
      <p:pic>
        <p:nvPicPr>
          <p:cNvPr id="166" name="Picture 165">
            <a:extLst>
              <a:ext uri="{FF2B5EF4-FFF2-40B4-BE49-F238E27FC236}">
                <a16:creationId xmlns:a16="http://schemas.microsoft.com/office/drawing/2014/main" id="{077D967B-099D-724A-A090-582C84DE45D9}"/>
              </a:ext>
            </a:extLst>
          </p:cNvPr>
          <p:cNvPicPr>
            <a:picLocks noChangeAspect="1"/>
          </p:cNvPicPr>
          <p:nvPr/>
        </p:nvPicPr>
        <p:blipFill>
          <a:blip r:embed="rId49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5798" y="2313296"/>
            <a:ext cx="715959" cy="715959"/>
          </a:xfrm>
          <a:prstGeom prst="rect">
            <a:avLst/>
          </a:prstGeom>
        </p:spPr>
      </p:pic>
      <p:pic>
        <p:nvPicPr>
          <p:cNvPr id="168" name="Picture 167">
            <a:extLst>
              <a:ext uri="{FF2B5EF4-FFF2-40B4-BE49-F238E27FC236}">
                <a16:creationId xmlns:a16="http://schemas.microsoft.com/office/drawing/2014/main" id="{D070DDC2-EDAF-184E-BA66-C3E6766BECAD}"/>
              </a:ext>
            </a:extLst>
          </p:cNvPr>
          <p:cNvPicPr>
            <a:picLocks noChangeAspect="1"/>
          </p:cNvPicPr>
          <p:nvPr/>
        </p:nvPicPr>
        <p:blipFill>
          <a:blip r:embed="rId50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4344" y="3840852"/>
            <a:ext cx="731236" cy="729482"/>
          </a:xfrm>
          <a:prstGeom prst="rect">
            <a:avLst/>
          </a:prstGeom>
        </p:spPr>
      </p:pic>
      <p:pic>
        <p:nvPicPr>
          <p:cNvPr id="170" name="Picture 169" descr="Icon&#10;&#10;Description automatically generated">
            <a:extLst>
              <a:ext uri="{FF2B5EF4-FFF2-40B4-BE49-F238E27FC236}">
                <a16:creationId xmlns:a16="http://schemas.microsoft.com/office/drawing/2014/main" id="{3F347A4F-8B9F-194C-8E3B-23C8203A1BB5}"/>
              </a:ext>
            </a:extLst>
          </p:cNvPr>
          <p:cNvPicPr>
            <a:picLocks noChangeAspect="1"/>
          </p:cNvPicPr>
          <p:nvPr/>
        </p:nvPicPr>
        <p:blipFill>
          <a:blip r:embed="rId51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7729" y="3836847"/>
            <a:ext cx="732776" cy="732776"/>
          </a:xfrm>
          <a:prstGeom prst="rect">
            <a:avLst/>
          </a:prstGeom>
        </p:spPr>
      </p:pic>
      <p:pic>
        <p:nvPicPr>
          <p:cNvPr id="172" name="Picture 171" descr="Icon&#10;&#10;Description automatically generated">
            <a:extLst>
              <a:ext uri="{FF2B5EF4-FFF2-40B4-BE49-F238E27FC236}">
                <a16:creationId xmlns:a16="http://schemas.microsoft.com/office/drawing/2014/main" id="{F9A1A929-CD09-9648-8B47-FA5C635D2E06}"/>
              </a:ext>
            </a:extLst>
          </p:cNvPr>
          <p:cNvPicPr>
            <a:picLocks noChangeAspect="1"/>
          </p:cNvPicPr>
          <p:nvPr/>
        </p:nvPicPr>
        <p:blipFill>
          <a:blip r:embed="rId52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4112" y="3834742"/>
            <a:ext cx="715958" cy="715958"/>
          </a:xfrm>
          <a:prstGeom prst="rect">
            <a:avLst/>
          </a:prstGeom>
        </p:spPr>
      </p:pic>
      <p:pic>
        <p:nvPicPr>
          <p:cNvPr id="174" name="Picture 173" descr="A close up of a sign&#10;&#10;Description automatically generated">
            <a:extLst>
              <a:ext uri="{FF2B5EF4-FFF2-40B4-BE49-F238E27FC236}">
                <a16:creationId xmlns:a16="http://schemas.microsoft.com/office/drawing/2014/main" id="{81F6FC0E-5AE1-0741-A048-1B80D237B899}"/>
              </a:ext>
            </a:extLst>
          </p:cNvPr>
          <p:cNvPicPr>
            <a:picLocks noChangeAspect="1"/>
          </p:cNvPicPr>
          <p:nvPr/>
        </p:nvPicPr>
        <p:blipFill>
          <a:blip r:embed="rId53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1919" y="3846828"/>
            <a:ext cx="705056" cy="705056"/>
          </a:xfrm>
          <a:prstGeom prst="rect">
            <a:avLst/>
          </a:prstGeom>
        </p:spPr>
      </p:pic>
      <p:pic>
        <p:nvPicPr>
          <p:cNvPr id="176" name="Picture 175" descr="Icon&#10;&#10;Description automatically generated">
            <a:extLst>
              <a:ext uri="{FF2B5EF4-FFF2-40B4-BE49-F238E27FC236}">
                <a16:creationId xmlns:a16="http://schemas.microsoft.com/office/drawing/2014/main" id="{A8FE9F87-D7C5-854B-90B6-4DE50721EADD}"/>
              </a:ext>
            </a:extLst>
          </p:cNvPr>
          <p:cNvPicPr>
            <a:picLocks noChangeAspect="1"/>
          </p:cNvPicPr>
          <p:nvPr/>
        </p:nvPicPr>
        <p:blipFill>
          <a:blip r:embed="rId54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2471" y="4604061"/>
            <a:ext cx="688145" cy="688145"/>
          </a:xfrm>
          <a:prstGeom prst="rect">
            <a:avLst/>
          </a:prstGeom>
        </p:spPr>
      </p:pic>
      <p:pic>
        <p:nvPicPr>
          <p:cNvPr id="178" name="Picture 177" descr="Icon&#10;&#10;Description automatically generated">
            <a:extLst>
              <a:ext uri="{FF2B5EF4-FFF2-40B4-BE49-F238E27FC236}">
                <a16:creationId xmlns:a16="http://schemas.microsoft.com/office/drawing/2014/main" id="{6957B07E-9BB6-874B-881E-3C98B17A13E1}"/>
              </a:ext>
            </a:extLst>
          </p:cNvPr>
          <p:cNvPicPr>
            <a:picLocks noChangeAspect="1"/>
          </p:cNvPicPr>
          <p:nvPr/>
        </p:nvPicPr>
        <p:blipFill>
          <a:blip r:embed="rId55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5806" y="4582731"/>
            <a:ext cx="717367" cy="717367"/>
          </a:xfrm>
          <a:prstGeom prst="rect">
            <a:avLst/>
          </a:prstGeom>
        </p:spPr>
      </p:pic>
      <p:pic>
        <p:nvPicPr>
          <p:cNvPr id="180" name="Picture 179" descr="Icon&#10;&#10;Description automatically generated">
            <a:extLst>
              <a:ext uri="{FF2B5EF4-FFF2-40B4-BE49-F238E27FC236}">
                <a16:creationId xmlns:a16="http://schemas.microsoft.com/office/drawing/2014/main" id="{DE6B9A78-AA92-9A44-A206-7200A1F86FBF}"/>
              </a:ext>
            </a:extLst>
          </p:cNvPr>
          <p:cNvPicPr>
            <a:picLocks noChangeAspect="1"/>
          </p:cNvPicPr>
          <p:nvPr/>
        </p:nvPicPr>
        <p:blipFill>
          <a:blip r:embed="rId56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6649" y="3834007"/>
            <a:ext cx="715958" cy="715958"/>
          </a:xfrm>
          <a:prstGeom prst="rect">
            <a:avLst/>
          </a:prstGeom>
        </p:spPr>
      </p:pic>
      <p:pic>
        <p:nvPicPr>
          <p:cNvPr id="182" name="Picture 181" descr="Icon&#10;&#10;Description automatically generated">
            <a:extLst>
              <a:ext uri="{FF2B5EF4-FFF2-40B4-BE49-F238E27FC236}">
                <a16:creationId xmlns:a16="http://schemas.microsoft.com/office/drawing/2014/main" id="{2FF4A2A9-78EE-334A-9646-9F105407A940}"/>
              </a:ext>
            </a:extLst>
          </p:cNvPr>
          <p:cNvPicPr>
            <a:picLocks noChangeAspect="1"/>
          </p:cNvPicPr>
          <p:nvPr/>
        </p:nvPicPr>
        <p:blipFill>
          <a:blip r:embed="rId57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9051" y="3828265"/>
            <a:ext cx="721571" cy="719841"/>
          </a:xfrm>
          <a:prstGeom prst="rect">
            <a:avLst/>
          </a:prstGeom>
        </p:spPr>
      </p:pic>
      <p:pic>
        <p:nvPicPr>
          <p:cNvPr id="184" name="Picture 183" descr="A close up of a sign&#10;&#10;Description automatically generated">
            <a:extLst>
              <a:ext uri="{FF2B5EF4-FFF2-40B4-BE49-F238E27FC236}">
                <a16:creationId xmlns:a16="http://schemas.microsoft.com/office/drawing/2014/main" id="{B5051AA2-BC8E-3749-AA15-5E50F7D7F186}"/>
              </a:ext>
            </a:extLst>
          </p:cNvPr>
          <p:cNvPicPr>
            <a:picLocks noChangeAspect="1"/>
          </p:cNvPicPr>
          <p:nvPr/>
        </p:nvPicPr>
        <p:blipFill>
          <a:blip r:embed="rId58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8473" y="3830289"/>
            <a:ext cx="715958" cy="715958"/>
          </a:xfrm>
          <a:prstGeom prst="rect">
            <a:avLst/>
          </a:prstGeom>
        </p:spPr>
      </p:pic>
      <p:pic>
        <p:nvPicPr>
          <p:cNvPr id="186" name="Picture 185" descr="Icon&#10;&#10;Description automatically generated">
            <a:extLst>
              <a:ext uri="{FF2B5EF4-FFF2-40B4-BE49-F238E27FC236}">
                <a16:creationId xmlns:a16="http://schemas.microsoft.com/office/drawing/2014/main" id="{A3BF8419-2255-B340-BF39-94C6FFAC7B22}"/>
              </a:ext>
            </a:extLst>
          </p:cNvPr>
          <p:cNvPicPr>
            <a:picLocks noChangeAspect="1"/>
          </p:cNvPicPr>
          <p:nvPr/>
        </p:nvPicPr>
        <p:blipFill>
          <a:blip r:embed="rId59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2384" y="3830666"/>
            <a:ext cx="722354" cy="722354"/>
          </a:xfrm>
          <a:prstGeom prst="rect">
            <a:avLst/>
          </a:prstGeom>
        </p:spPr>
      </p:pic>
      <p:pic>
        <p:nvPicPr>
          <p:cNvPr id="188" name="Picture 187" descr="Icon&#10;&#10;Description automatically generated">
            <a:extLst>
              <a:ext uri="{FF2B5EF4-FFF2-40B4-BE49-F238E27FC236}">
                <a16:creationId xmlns:a16="http://schemas.microsoft.com/office/drawing/2014/main" id="{6ECF7960-2BC8-2C45-A62A-4C18EC9FD88E}"/>
              </a:ext>
            </a:extLst>
          </p:cNvPr>
          <p:cNvPicPr>
            <a:picLocks noChangeAspect="1"/>
          </p:cNvPicPr>
          <p:nvPr/>
        </p:nvPicPr>
        <p:blipFill>
          <a:blip r:embed="rId60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511" y="4604023"/>
            <a:ext cx="713266" cy="713266"/>
          </a:xfrm>
          <a:prstGeom prst="rect">
            <a:avLst/>
          </a:prstGeom>
        </p:spPr>
      </p:pic>
      <p:pic>
        <p:nvPicPr>
          <p:cNvPr id="190" name="Picture 189" descr="Icon&#10;&#10;Description automatically generated">
            <a:extLst>
              <a:ext uri="{FF2B5EF4-FFF2-40B4-BE49-F238E27FC236}">
                <a16:creationId xmlns:a16="http://schemas.microsoft.com/office/drawing/2014/main" id="{42CAE215-7646-C84C-851D-EBCB55804293}"/>
              </a:ext>
            </a:extLst>
          </p:cNvPr>
          <p:cNvPicPr>
            <a:picLocks noChangeAspect="1"/>
          </p:cNvPicPr>
          <p:nvPr/>
        </p:nvPicPr>
        <p:blipFill>
          <a:blip r:embed="rId61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8787" y="4595816"/>
            <a:ext cx="732525" cy="732525"/>
          </a:xfrm>
          <a:prstGeom prst="rect">
            <a:avLst/>
          </a:prstGeom>
        </p:spPr>
      </p:pic>
      <p:pic>
        <p:nvPicPr>
          <p:cNvPr id="192" name="Picture 191" descr="A picture containing icon&#10;&#10;Description automatically generated">
            <a:extLst>
              <a:ext uri="{FF2B5EF4-FFF2-40B4-BE49-F238E27FC236}">
                <a16:creationId xmlns:a16="http://schemas.microsoft.com/office/drawing/2014/main" id="{7C14233E-B52F-5D40-91E2-412AF7584BB0}"/>
              </a:ext>
            </a:extLst>
          </p:cNvPr>
          <p:cNvPicPr>
            <a:picLocks noChangeAspect="1"/>
          </p:cNvPicPr>
          <p:nvPr/>
        </p:nvPicPr>
        <p:blipFill>
          <a:blip r:embed="rId62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986" y="4596666"/>
            <a:ext cx="716265" cy="716265"/>
          </a:xfrm>
          <a:prstGeom prst="rect">
            <a:avLst/>
          </a:prstGeom>
        </p:spPr>
      </p:pic>
      <p:pic>
        <p:nvPicPr>
          <p:cNvPr id="194" name="Picture 193" descr="Icon&#10;&#10;Description automatically generated">
            <a:extLst>
              <a:ext uri="{FF2B5EF4-FFF2-40B4-BE49-F238E27FC236}">
                <a16:creationId xmlns:a16="http://schemas.microsoft.com/office/drawing/2014/main" id="{08160D02-C1BE-7A40-8E2B-BD425FA25BA5}"/>
              </a:ext>
            </a:extLst>
          </p:cNvPr>
          <p:cNvPicPr>
            <a:picLocks noChangeAspect="1"/>
          </p:cNvPicPr>
          <p:nvPr/>
        </p:nvPicPr>
        <p:blipFill>
          <a:blip r:embed="rId63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1926" y="3832064"/>
            <a:ext cx="715958" cy="715958"/>
          </a:xfrm>
          <a:prstGeom prst="rect">
            <a:avLst/>
          </a:prstGeom>
        </p:spPr>
      </p:pic>
      <p:pic>
        <p:nvPicPr>
          <p:cNvPr id="196" name="Picture 195" descr="Icon&#10;&#10;Description automatically generated">
            <a:extLst>
              <a:ext uri="{FF2B5EF4-FFF2-40B4-BE49-F238E27FC236}">
                <a16:creationId xmlns:a16="http://schemas.microsoft.com/office/drawing/2014/main" id="{8ABEB532-1F38-B944-A8AB-E6FE2420347B}"/>
              </a:ext>
            </a:extLst>
          </p:cNvPr>
          <p:cNvPicPr>
            <a:picLocks noChangeAspect="1"/>
          </p:cNvPicPr>
          <p:nvPr/>
        </p:nvPicPr>
        <p:blipFill>
          <a:blip r:embed="rId64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8249" y="3836899"/>
            <a:ext cx="716122" cy="716122"/>
          </a:xfrm>
          <a:prstGeom prst="rect">
            <a:avLst/>
          </a:prstGeom>
        </p:spPr>
      </p:pic>
      <p:pic>
        <p:nvPicPr>
          <p:cNvPr id="198" name="Picture 197" descr="A picture containing icon&#10;&#10;Description automatically generated">
            <a:extLst>
              <a:ext uri="{FF2B5EF4-FFF2-40B4-BE49-F238E27FC236}">
                <a16:creationId xmlns:a16="http://schemas.microsoft.com/office/drawing/2014/main" id="{789D91F0-5532-F74D-9DEC-9958759742E5}"/>
              </a:ext>
            </a:extLst>
          </p:cNvPr>
          <p:cNvPicPr>
            <a:picLocks noChangeAspect="1"/>
          </p:cNvPicPr>
          <p:nvPr/>
        </p:nvPicPr>
        <p:blipFill>
          <a:blip r:embed="rId65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0519" y="4603056"/>
            <a:ext cx="719242" cy="719242"/>
          </a:xfrm>
          <a:prstGeom prst="rect">
            <a:avLst/>
          </a:prstGeom>
        </p:spPr>
      </p:pic>
      <p:pic>
        <p:nvPicPr>
          <p:cNvPr id="200" name="Picture 199" descr="A picture containing dark, sitting, front, computer&#10;&#10;Description automatically generated">
            <a:extLst>
              <a:ext uri="{FF2B5EF4-FFF2-40B4-BE49-F238E27FC236}">
                <a16:creationId xmlns:a16="http://schemas.microsoft.com/office/drawing/2014/main" id="{6B92E513-573E-7643-91C3-A0F779C5752B}"/>
              </a:ext>
            </a:extLst>
          </p:cNvPr>
          <p:cNvPicPr>
            <a:picLocks noChangeAspect="1"/>
          </p:cNvPicPr>
          <p:nvPr/>
        </p:nvPicPr>
        <p:blipFill>
          <a:blip r:embed="rId66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8381" y="4604497"/>
            <a:ext cx="714066" cy="714066"/>
          </a:xfrm>
          <a:prstGeom prst="rect">
            <a:avLst/>
          </a:prstGeom>
        </p:spPr>
      </p:pic>
      <p:pic>
        <p:nvPicPr>
          <p:cNvPr id="202" name="Picture 201">
            <a:extLst>
              <a:ext uri="{FF2B5EF4-FFF2-40B4-BE49-F238E27FC236}">
                <a16:creationId xmlns:a16="http://schemas.microsoft.com/office/drawing/2014/main" id="{A1B04539-867E-9546-9AC2-2562BAC3CAC2}"/>
              </a:ext>
            </a:extLst>
          </p:cNvPr>
          <p:cNvPicPr>
            <a:picLocks noChangeAspect="1"/>
          </p:cNvPicPr>
          <p:nvPr/>
        </p:nvPicPr>
        <p:blipFill>
          <a:blip r:embed="rId67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0734" y="4605063"/>
            <a:ext cx="722114" cy="722114"/>
          </a:xfrm>
          <a:prstGeom prst="rect">
            <a:avLst/>
          </a:prstGeom>
        </p:spPr>
      </p:pic>
      <p:pic>
        <p:nvPicPr>
          <p:cNvPr id="204" name="Picture 203">
            <a:extLst>
              <a:ext uri="{FF2B5EF4-FFF2-40B4-BE49-F238E27FC236}">
                <a16:creationId xmlns:a16="http://schemas.microsoft.com/office/drawing/2014/main" id="{2523A93F-983F-A64B-BC01-9E3C82A29DFD}"/>
              </a:ext>
            </a:extLst>
          </p:cNvPr>
          <p:cNvPicPr>
            <a:picLocks noChangeAspect="1"/>
          </p:cNvPicPr>
          <p:nvPr/>
        </p:nvPicPr>
        <p:blipFill>
          <a:blip r:embed="rId68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6500" y="4592644"/>
            <a:ext cx="741040" cy="741040"/>
          </a:xfrm>
          <a:prstGeom prst="rect">
            <a:avLst/>
          </a:prstGeom>
        </p:spPr>
      </p:pic>
      <p:pic>
        <p:nvPicPr>
          <p:cNvPr id="208" name="Picture 207" descr="A close up of a sign&#10;&#10;Description automatically generated">
            <a:extLst>
              <a:ext uri="{FF2B5EF4-FFF2-40B4-BE49-F238E27FC236}">
                <a16:creationId xmlns:a16="http://schemas.microsoft.com/office/drawing/2014/main" id="{C7C1BF39-B2ED-F642-AD8F-91D677CB4802}"/>
              </a:ext>
            </a:extLst>
          </p:cNvPr>
          <p:cNvPicPr>
            <a:picLocks noChangeAspect="1"/>
          </p:cNvPicPr>
          <p:nvPr/>
        </p:nvPicPr>
        <p:blipFill>
          <a:blip r:embed="rId69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6718" y="4594879"/>
            <a:ext cx="741750" cy="741750"/>
          </a:xfrm>
          <a:prstGeom prst="rect">
            <a:avLst/>
          </a:prstGeom>
        </p:spPr>
      </p:pic>
      <p:pic>
        <p:nvPicPr>
          <p:cNvPr id="210" name="Picture 209">
            <a:extLst>
              <a:ext uri="{FF2B5EF4-FFF2-40B4-BE49-F238E27FC236}">
                <a16:creationId xmlns:a16="http://schemas.microsoft.com/office/drawing/2014/main" id="{1AE95163-18D0-4748-A019-B1AE4A7CD0BA}"/>
              </a:ext>
            </a:extLst>
          </p:cNvPr>
          <p:cNvPicPr>
            <a:picLocks noChangeAspect="1"/>
          </p:cNvPicPr>
          <p:nvPr/>
        </p:nvPicPr>
        <p:blipFill>
          <a:blip r:embed="rId70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4817" y="5377097"/>
            <a:ext cx="717309" cy="717309"/>
          </a:xfrm>
          <a:prstGeom prst="rect">
            <a:avLst/>
          </a:prstGeom>
        </p:spPr>
      </p:pic>
      <p:pic>
        <p:nvPicPr>
          <p:cNvPr id="212" name="Picture 211" descr="A close up of a sign&#10;&#10;Description automatically generated">
            <a:extLst>
              <a:ext uri="{FF2B5EF4-FFF2-40B4-BE49-F238E27FC236}">
                <a16:creationId xmlns:a16="http://schemas.microsoft.com/office/drawing/2014/main" id="{4F088293-9617-144A-B2E9-E9B74BD175A8}"/>
              </a:ext>
            </a:extLst>
          </p:cNvPr>
          <p:cNvPicPr>
            <a:picLocks noChangeAspect="1"/>
          </p:cNvPicPr>
          <p:nvPr/>
        </p:nvPicPr>
        <p:blipFill>
          <a:blip r:embed="rId71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119" y="5382169"/>
            <a:ext cx="696743" cy="696743"/>
          </a:xfrm>
          <a:prstGeom prst="rect">
            <a:avLst/>
          </a:prstGeom>
        </p:spPr>
      </p:pic>
      <p:pic>
        <p:nvPicPr>
          <p:cNvPr id="214" name="Picture 213" descr="Icon&#10;&#10;Description automatically generated">
            <a:extLst>
              <a:ext uri="{FF2B5EF4-FFF2-40B4-BE49-F238E27FC236}">
                <a16:creationId xmlns:a16="http://schemas.microsoft.com/office/drawing/2014/main" id="{2D931BD4-0050-0248-891A-0A19F88325EC}"/>
              </a:ext>
            </a:extLst>
          </p:cNvPr>
          <p:cNvPicPr>
            <a:picLocks noChangeAspect="1"/>
          </p:cNvPicPr>
          <p:nvPr/>
        </p:nvPicPr>
        <p:blipFill>
          <a:blip r:embed="rId72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23" y="5379401"/>
            <a:ext cx="715005" cy="715005"/>
          </a:xfrm>
          <a:prstGeom prst="rect">
            <a:avLst/>
          </a:prstGeom>
        </p:spPr>
      </p:pic>
      <p:pic>
        <p:nvPicPr>
          <p:cNvPr id="216" name="Picture 215" descr="Icon&#10;&#10;Description automatically generated">
            <a:extLst>
              <a:ext uri="{FF2B5EF4-FFF2-40B4-BE49-F238E27FC236}">
                <a16:creationId xmlns:a16="http://schemas.microsoft.com/office/drawing/2014/main" id="{B1258E8F-5D5D-CD4D-9BD6-6227AF6AD221}"/>
              </a:ext>
            </a:extLst>
          </p:cNvPr>
          <p:cNvPicPr>
            <a:picLocks noChangeAspect="1"/>
          </p:cNvPicPr>
          <p:nvPr/>
        </p:nvPicPr>
        <p:blipFill>
          <a:blip r:embed="rId73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4941" y="5374701"/>
            <a:ext cx="736247" cy="736247"/>
          </a:xfrm>
          <a:prstGeom prst="rect">
            <a:avLst/>
          </a:prstGeom>
        </p:spPr>
      </p:pic>
      <p:pic>
        <p:nvPicPr>
          <p:cNvPr id="218" name="Picture 217">
            <a:extLst>
              <a:ext uri="{FF2B5EF4-FFF2-40B4-BE49-F238E27FC236}">
                <a16:creationId xmlns:a16="http://schemas.microsoft.com/office/drawing/2014/main" id="{E42D44CF-FB55-7A4A-9374-75ED25B4147D}"/>
              </a:ext>
            </a:extLst>
          </p:cNvPr>
          <p:cNvPicPr>
            <a:picLocks noChangeAspect="1"/>
          </p:cNvPicPr>
          <p:nvPr/>
        </p:nvPicPr>
        <p:blipFill>
          <a:blip r:embed="rId74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996" y="4594660"/>
            <a:ext cx="728316" cy="728316"/>
          </a:xfrm>
          <a:prstGeom prst="rect">
            <a:avLst/>
          </a:prstGeom>
        </p:spPr>
      </p:pic>
      <p:pic>
        <p:nvPicPr>
          <p:cNvPr id="220" name="Picture 219" descr="Icon&#10;&#10;Description automatically generated">
            <a:extLst>
              <a:ext uri="{FF2B5EF4-FFF2-40B4-BE49-F238E27FC236}">
                <a16:creationId xmlns:a16="http://schemas.microsoft.com/office/drawing/2014/main" id="{A9465F66-5710-054C-A5A8-CB80D5FE5A81}"/>
              </a:ext>
            </a:extLst>
          </p:cNvPr>
          <p:cNvPicPr>
            <a:picLocks noChangeAspect="1"/>
          </p:cNvPicPr>
          <p:nvPr/>
        </p:nvPicPr>
        <p:blipFill>
          <a:blip r:embed="rId75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3776" y="4599912"/>
            <a:ext cx="708912" cy="708912"/>
          </a:xfrm>
          <a:prstGeom prst="rect">
            <a:avLst/>
          </a:prstGeom>
        </p:spPr>
      </p:pic>
      <p:pic>
        <p:nvPicPr>
          <p:cNvPr id="222" name="Picture 221" descr="Text, logo&#10;&#10;Description automatically generated">
            <a:extLst>
              <a:ext uri="{FF2B5EF4-FFF2-40B4-BE49-F238E27FC236}">
                <a16:creationId xmlns:a16="http://schemas.microsoft.com/office/drawing/2014/main" id="{4D2280AA-E952-454A-BA62-31D524B4CD7B}"/>
              </a:ext>
            </a:extLst>
          </p:cNvPr>
          <p:cNvPicPr>
            <a:picLocks noChangeAspect="1"/>
          </p:cNvPicPr>
          <p:nvPr/>
        </p:nvPicPr>
        <p:blipFill>
          <a:blip r:embed="rId76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9801" y="5318704"/>
            <a:ext cx="760208" cy="760208"/>
          </a:xfrm>
          <a:prstGeom prst="rect">
            <a:avLst/>
          </a:prstGeom>
        </p:spPr>
      </p:pic>
      <p:pic>
        <p:nvPicPr>
          <p:cNvPr id="224" name="Picture 223" descr="Icon&#10;&#10;Description automatically generated">
            <a:extLst>
              <a:ext uri="{FF2B5EF4-FFF2-40B4-BE49-F238E27FC236}">
                <a16:creationId xmlns:a16="http://schemas.microsoft.com/office/drawing/2014/main" id="{9BFC7450-AC2E-C14F-9751-29143D04D22B}"/>
              </a:ext>
            </a:extLst>
          </p:cNvPr>
          <p:cNvPicPr>
            <a:picLocks noChangeAspect="1"/>
          </p:cNvPicPr>
          <p:nvPr/>
        </p:nvPicPr>
        <p:blipFill>
          <a:blip r:embed="rId77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3518" y="5371493"/>
            <a:ext cx="712544" cy="712544"/>
          </a:xfrm>
          <a:prstGeom prst="rect">
            <a:avLst/>
          </a:prstGeom>
        </p:spPr>
      </p:pic>
      <p:pic>
        <p:nvPicPr>
          <p:cNvPr id="226" name="Picture 225" descr="Icon&#10;&#10;Description automatically generated">
            <a:extLst>
              <a:ext uri="{FF2B5EF4-FFF2-40B4-BE49-F238E27FC236}">
                <a16:creationId xmlns:a16="http://schemas.microsoft.com/office/drawing/2014/main" id="{F1D4DE50-5A59-8D45-9595-0483859D676A}"/>
              </a:ext>
            </a:extLst>
          </p:cNvPr>
          <p:cNvPicPr>
            <a:picLocks noChangeAspect="1"/>
          </p:cNvPicPr>
          <p:nvPr/>
        </p:nvPicPr>
        <p:blipFill>
          <a:blip r:embed="rId78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7540" y="5374173"/>
            <a:ext cx="709779" cy="709779"/>
          </a:xfrm>
          <a:prstGeom prst="rect">
            <a:avLst/>
          </a:prstGeom>
        </p:spPr>
      </p:pic>
      <p:pic>
        <p:nvPicPr>
          <p:cNvPr id="228" name="Picture 227" descr="Icon&#10;&#10;Description automatically generated">
            <a:extLst>
              <a:ext uri="{FF2B5EF4-FFF2-40B4-BE49-F238E27FC236}">
                <a16:creationId xmlns:a16="http://schemas.microsoft.com/office/drawing/2014/main" id="{793B9124-13C2-5149-93F0-26906002B1C0}"/>
              </a:ext>
            </a:extLst>
          </p:cNvPr>
          <p:cNvPicPr>
            <a:picLocks noChangeAspect="1"/>
          </p:cNvPicPr>
          <p:nvPr/>
        </p:nvPicPr>
        <p:blipFill>
          <a:blip r:embed="rId79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597" y="5353149"/>
            <a:ext cx="738551" cy="738551"/>
          </a:xfrm>
          <a:prstGeom prst="rect">
            <a:avLst/>
          </a:prstGeom>
        </p:spPr>
      </p:pic>
      <p:pic>
        <p:nvPicPr>
          <p:cNvPr id="230" name="Picture 229" descr="A picture containing logo&#10;&#10;Description automatically generated">
            <a:extLst>
              <a:ext uri="{FF2B5EF4-FFF2-40B4-BE49-F238E27FC236}">
                <a16:creationId xmlns:a16="http://schemas.microsoft.com/office/drawing/2014/main" id="{778A6681-1181-2242-9BA3-2238872D3595}"/>
              </a:ext>
            </a:extLst>
          </p:cNvPr>
          <p:cNvPicPr>
            <a:picLocks noChangeAspect="1"/>
          </p:cNvPicPr>
          <p:nvPr/>
        </p:nvPicPr>
        <p:blipFill>
          <a:blip r:embed="rId80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620" y="5370542"/>
            <a:ext cx="718055" cy="718055"/>
          </a:xfrm>
          <a:prstGeom prst="rect">
            <a:avLst/>
          </a:prstGeom>
        </p:spPr>
      </p:pic>
      <p:pic>
        <p:nvPicPr>
          <p:cNvPr id="232" name="Picture 231" descr="Icon&#10;&#10;Description automatically generated">
            <a:extLst>
              <a:ext uri="{FF2B5EF4-FFF2-40B4-BE49-F238E27FC236}">
                <a16:creationId xmlns:a16="http://schemas.microsoft.com/office/drawing/2014/main" id="{4E16388A-6172-9B4A-B749-C08C951D798D}"/>
              </a:ext>
            </a:extLst>
          </p:cNvPr>
          <p:cNvPicPr>
            <a:picLocks noChangeAspect="1"/>
          </p:cNvPicPr>
          <p:nvPr/>
        </p:nvPicPr>
        <p:blipFill>
          <a:blip r:embed="rId81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6138" y="5370349"/>
            <a:ext cx="721689" cy="721689"/>
          </a:xfrm>
          <a:prstGeom prst="rect">
            <a:avLst/>
          </a:prstGeom>
        </p:spPr>
      </p:pic>
      <p:pic>
        <p:nvPicPr>
          <p:cNvPr id="234" name="Picture 233" descr="Icon&#10;&#10;Description automatically generated">
            <a:extLst>
              <a:ext uri="{FF2B5EF4-FFF2-40B4-BE49-F238E27FC236}">
                <a16:creationId xmlns:a16="http://schemas.microsoft.com/office/drawing/2014/main" id="{81C4667D-989D-3042-B3F4-6DA21680F3A8}"/>
              </a:ext>
            </a:extLst>
          </p:cNvPr>
          <p:cNvPicPr>
            <a:picLocks noChangeAspect="1"/>
          </p:cNvPicPr>
          <p:nvPr/>
        </p:nvPicPr>
        <p:blipFill>
          <a:blip r:embed="rId82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8994" y="5375702"/>
            <a:ext cx="706719" cy="706719"/>
          </a:xfrm>
          <a:prstGeom prst="rect">
            <a:avLst/>
          </a:prstGeom>
        </p:spPr>
      </p:pic>
      <p:pic>
        <p:nvPicPr>
          <p:cNvPr id="236" name="Picture 235" descr="Icon&#10;&#10;Description automatically generated">
            <a:extLst>
              <a:ext uri="{FF2B5EF4-FFF2-40B4-BE49-F238E27FC236}">
                <a16:creationId xmlns:a16="http://schemas.microsoft.com/office/drawing/2014/main" id="{EB78D6E5-E0CB-A642-AA19-37E9D5BF5FAA}"/>
              </a:ext>
            </a:extLst>
          </p:cNvPr>
          <p:cNvPicPr>
            <a:picLocks noChangeAspect="1"/>
          </p:cNvPicPr>
          <p:nvPr/>
        </p:nvPicPr>
        <p:blipFill>
          <a:blip r:embed="rId83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8286" y="5380172"/>
            <a:ext cx="706718" cy="706718"/>
          </a:xfrm>
          <a:prstGeom prst="rect">
            <a:avLst/>
          </a:prstGeom>
        </p:spPr>
      </p:pic>
      <p:pic>
        <p:nvPicPr>
          <p:cNvPr id="238" name="Picture 237" descr="A stop sign at night&#10;&#10;Description automatically generated">
            <a:extLst>
              <a:ext uri="{FF2B5EF4-FFF2-40B4-BE49-F238E27FC236}">
                <a16:creationId xmlns:a16="http://schemas.microsoft.com/office/drawing/2014/main" id="{0EE755B3-6C1F-A44C-B135-04D2260E7A33}"/>
              </a:ext>
            </a:extLst>
          </p:cNvPr>
          <p:cNvPicPr>
            <a:picLocks noChangeAspect="1"/>
          </p:cNvPicPr>
          <p:nvPr/>
        </p:nvPicPr>
        <p:blipFill>
          <a:blip r:embed="rId84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6072" y="3839983"/>
            <a:ext cx="709158" cy="709158"/>
          </a:xfrm>
          <a:prstGeom prst="rect">
            <a:avLst/>
          </a:prstGeom>
        </p:spPr>
      </p:pic>
      <p:pic>
        <p:nvPicPr>
          <p:cNvPr id="240" name="Picture 239" descr="Icon&#10;&#10;Description automatically generated">
            <a:extLst>
              <a:ext uri="{FF2B5EF4-FFF2-40B4-BE49-F238E27FC236}">
                <a16:creationId xmlns:a16="http://schemas.microsoft.com/office/drawing/2014/main" id="{B3DB78D3-107C-D743-85A1-2AFB22D1076D}"/>
              </a:ext>
            </a:extLst>
          </p:cNvPr>
          <p:cNvPicPr>
            <a:picLocks noChangeAspect="1"/>
          </p:cNvPicPr>
          <p:nvPr/>
        </p:nvPicPr>
        <p:blipFill>
          <a:blip r:embed="rId85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9213" y="3079953"/>
            <a:ext cx="715958" cy="715958"/>
          </a:xfrm>
          <a:prstGeom prst="rect">
            <a:avLst/>
          </a:prstGeom>
        </p:spPr>
      </p:pic>
      <p:pic>
        <p:nvPicPr>
          <p:cNvPr id="242" name="Picture 241" descr="A sign in the dark&#10;&#10;Description automatically generated">
            <a:extLst>
              <a:ext uri="{FF2B5EF4-FFF2-40B4-BE49-F238E27FC236}">
                <a16:creationId xmlns:a16="http://schemas.microsoft.com/office/drawing/2014/main" id="{20221413-B797-F84B-91A0-882D5AE4BC75}"/>
              </a:ext>
            </a:extLst>
          </p:cNvPr>
          <p:cNvPicPr>
            <a:picLocks noChangeAspect="1"/>
          </p:cNvPicPr>
          <p:nvPr/>
        </p:nvPicPr>
        <p:blipFill>
          <a:blip r:embed="rId86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9855" y="1549231"/>
            <a:ext cx="703790" cy="703790"/>
          </a:xfrm>
          <a:prstGeom prst="rect">
            <a:avLst/>
          </a:prstGeom>
        </p:spPr>
      </p:pic>
      <p:pic>
        <p:nvPicPr>
          <p:cNvPr id="244" name="Picture 243" descr="Icon&#10;&#10;Description automatically generated">
            <a:extLst>
              <a:ext uri="{FF2B5EF4-FFF2-40B4-BE49-F238E27FC236}">
                <a16:creationId xmlns:a16="http://schemas.microsoft.com/office/drawing/2014/main" id="{2A514EC0-594B-004D-8488-6BFD049EE999}"/>
              </a:ext>
            </a:extLst>
          </p:cNvPr>
          <p:cNvPicPr>
            <a:picLocks noChangeAspect="1"/>
          </p:cNvPicPr>
          <p:nvPr/>
        </p:nvPicPr>
        <p:blipFill>
          <a:blip r:embed="rId87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9191" y="2320495"/>
            <a:ext cx="701431" cy="701431"/>
          </a:xfrm>
          <a:prstGeom prst="rect">
            <a:avLst/>
          </a:prstGeom>
        </p:spPr>
      </p:pic>
      <p:pic>
        <p:nvPicPr>
          <p:cNvPr id="246" name="Picture 245" descr="Icon&#10;&#10;Description automatically generated">
            <a:extLst>
              <a:ext uri="{FF2B5EF4-FFF2-40B4-BE49-F238E27FC236}">
                <a16:creationId xmlns:a16="http://schemas.microsoft.com/office/drawing/2014/main" id="{446200FA-F523-5C4B-9C9B-D543BAB5521F}"/>
              </a:ext>
            </a:extLst>
          </p:cNvPr>
          <p:cNvPicPr>
            <a:picLocks noChangeAspect="1"/>
          </p:cNvPicPr>
          <p:nvPr/>
        </p:nvPicPr>
        <p:blipFill>
          <a:blip r:embed="rId88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7784" y="5378633"/>
            <a:ext cx="706718" cy="706718"/>
          </a:xfrm>
          <a:prstGeom prst="rect">
            <a:avLst/>
          </a:prstGeom>
        </p:spPr>
      </p:pic>
      <p:pic>
        <p:nvPicPr>
          <p:cNvPr id="248" name="Picture 247" descr="Icon&#10;&#10;Description automatically generated">
            <a:extLst>
              <a:ext uri="{FF2B5EF4-FFF2-40B4-BE49-F238E27FC236}">
                <a16:creationId xmlns:a16="http://schemas.microsoft.com/office/drawing/2014/main" id="{F05F47C9-DBD9-7645-8A60-F20815111C1C}"/>
              </a:ext>
            </a:extLst>
          </p:cNvPr>
          <p:cNvPicPr>
            <a:picLocks noChangeAspect="1"/>
          </p:cNvPicPr>
          <p:nvPr/>
        </p:nvPicPr>
        <p:blipFill>
          <a:blip r:embed="rId89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9191" y="4614753"/>
            <a:ext cx="699524" cy="699524"/>
          </a:xfrm>
          <a:prstGeom prst="rect">
            <a:avLst/>
          </a:prstGeom>
        </p:spPr>
      </p:pic>
      <p:pic>
        <p:nvPicPr>
          <p:cNvPr id="250" name="Picture 249" descr="Icon&#10;&#10;Description automatically generated">
            <a:extLst>
              <a:ext uri="{FF2B5EF4-FFF2-40B4-BE49-F238E27FC236}">
                <a16:creationId xmlns:a16="http://schemas.microsoft.com/office/drawing/2014/main" id="{BE445C3B-3D07-1E45-B921-0B46E9D2CFC9}"/>
              </a:ext>
            </a:extLst>
          </p:cNvPr>
          <p:cNvPicPr>
            <a:picLocks noChangeAspect="1"/>
          </p:cNvPicPr>
          <p:nvPr/>
        </p:nvPicPr>
        <p:blipFill>
          <a:blip r:embed="rId90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7162" y="800240"/>
            <a:ext cx="715959" cy="715959"/>
          </a:xfrm>
          <a:prstGeom prst="rect">
            <a:avLst/>
          </a:prstGeom>
        </p:spPr>
      </p:pic>
      <p:pic>
        <p:nvPicPr>
          <p:cNvPr id="251" name="Picture 250" descr="Icon&#10;&#10;Description automatically generated">
            <a:extLst>
              <a:ext uri="{FF2B5EF4-FFF2-40B4-BE49-F238E27FC236}">
                <a16:creationId xmlns:a16="http://schemas.microsoft.com/office/drawing/2014/main" id="{48717B73-0534-B045-8765-045D30709B84}"/>
              </a:ext>
            </a:extLst>
          </p:cNvPr>
          <p:cNvPicPr>
            <a:picLocks noChangeAspect="1"/>
          </p:cNvPicPr>
          <p:nvPr/>
        </p:nvPicPr>
        <p:blipFill>
          <a:blip r:embed="rId91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0580" y="782409"/>
            <a:ext cx="752735" cy="752735"/>
          </a:xfrm>
          <a:prstGeom prst="rect">
            <a:avLst/>
          </a:prstGeom>
        </p:spPr>
      </p:pic>
      <p:pic>
        <p:nvPicPr>
          <p:cNvPr id="252" name="Picture 251" descr="Icon&#10;&#10;Description automatically generated">
            <a:extLst>
              <a:ext uri="{FF2B5EF4-FFF2-40B4-BE49-F238E27FC236}">
                <a16:creationId xmlns:a16="http://schemas.microsoft.com/office/drawing/2014/main" id="{9A5F4389-6697-6C43-98B8-44AF5BBDC92F}"/>
              </a:ext>
            </a:extLst>
          </p:cNvPr>
          <p:cNvPicPr>
            <a:picLocks noChangeAspect="1"/>
          </p:cNvPicPr>
          <p:nvPr/>
        </p:nvPicPr>
        <p:blipFill>
          <a:blip r:embed="rId92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075" y="1553352"/>
            <a:ext cx="745114" cy="745114"/>
          </a:xfrm>
          <a:prstGeom prst="rect">
            <a:avLst/>
          </a:prstGeom>
        </p:spPr>
      </p:pic>
      <p:pic>
        <p:nvPicPr>
          <p:cNvPr id="253" name="Picture 252" descr="Icon&#10;&#10;Description automatically generated">
            <a:extLst>
              <a:ext uri="{FF2B5EF4-FFF2-40B4-BE49-F238E27FC236}">
                <a16:creationId xmlns:a16="http://schemas.microsoft.com/office/drawing/2014/main" id="{B114C1CB-87F5-1D41-B170-211AC8A74B1C}"/>
              </a:ext>
            </a:extLst>
          </p:cNvPr>
          <p:cNvPicPr>
            <a:picLocks noChangeAspect="1"/>
          </p:cNvPicPr>
          <p:nvPr/>
        </p:nvPicPr>
        <p:blipFill>
          <a:blip r:embed="rId93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2988" y="3043682"/>
            <a:ext cx="760421" cy="760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63584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A75FCAB-7093-C647-95FD-BA49A652EA9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3221" y="791133"/>
            <a:ext cx="723120" cy="72312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134EB60-74FF-5643-9E67-6B78641485C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413" y="794556"/>
            <a:ext cx="721952" cy="72195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34E3C4E-39BC-9542-B8DC-24E116C096A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6192" y="788530"/>
            <a:ext cx="733203" cy="73320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32B4F72-40D8-3344-B501-91EB882B521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9585" y="787754"/>
            <a:ext cx="728753" cy="72875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EADCA2C-428C-9D49-9112-9C841B0668BB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0456" y="775949"/>
            <a:ext cx="753860" cy="75386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3B9C086-68EB-CD46-AFF8-6547D80C3AC7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3594" y="796584"/>
            <a:ext cx="721952" cy="72195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2183EC0-654E-A742-8977-2FF990ED3354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392" y="767680"/>
            <a:ext cx="765476" cy="76731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9050C802-F7F1-AF44-9D68-13BA2D4184B6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6884" y="793108"/>
            <a:ext cx="734032" cy="73403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5D3C8BC5-5D8B-FD44-A9B5-231C344D7876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667" y="1541895"/>
            <a:ext cx="738584" cy="738584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1AFD6437-10C5-CA49-8E32-E6FC5977A933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4936" y="743512"/>
            <a:ext cx="834842" cy="83685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88B582E5-1F46-4040-A7B4-D93D8DA5464D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8807" y="767680"/>
            <a:ext cx="748827" cy="748827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82145EF3-A12E-8340-835B-ED24E45E1414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6360" y="796989"/>
            <a:ext cx="729978" cy="728227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D9E81401-A3A8-B54A-8D8A-2575113E3FF3}"/>
              </a:ext>
            </a:extLst>
          </p:cNvPr>
          <p:cNvPicPr>
            <a:picLocks noChangeAspect="1"/>
          </p:cNvPicPr>
          <p:nvPr/>
        </p:nvPicPr>
        <p:blipFill>
          <a:blip r:embed="rId16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3452" y="802473"/>
            <a:ext cx="715958" cy="715958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7BFA9A7D-2DBB-F340-8E77-77BF00DD9205}"/>
              </a:ext>
            </a:extLst>
          </p:cNvPr>
          <p:cNvPicPr>
            <a:picLocks noChangeAspect="1"/>
          </p:cNvPicPr>
          <p:nvPr/>
        </p:nvPicPr>
        <p:blipFill>
          <a:blip r:embed="rId17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6946" y="1556709"/>
            <a:ext cx="737279" cy="735511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0E937696-E6F9-6943-9C52-E036BCE76CB1}"/>
              </a:ext>
            </a:extLst>
          </p:cNvPr>
          <p:cNvPicPr>
            <a:picLocks noChangeAspect="1"/>
          </p:cNvPicPr>
          <p:nvPr/>
        </p:nvPicPr>
        <p:blipFill>
          <a:blip r:embed="rId18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363" y="1552944"/>
            <a:ext cx="723688" cy="721952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71EF0A11-06D5-A444-AC8B-F8A1357795F1}"/>
              </a:ext>
            </a:extLst>
          </p:cNvPr>
          <p:cNvPicPr>
            <a:picLocks noChangeAspect="1"/>
          </p:cNvPicPr>
          <p:nvPr/>
        </p:nvPicPr>
        <p:blipFill>
          <a:blip r:embed="rId19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9887" y="781015"/>
            <a:ext cx="724121" cy="724121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74706787-B8A8-0A48-8B26-983DD07ACD09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7030" y="1625411"/>
            <a:ext cx="698614" cy="698614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29ED2723-2D38-8741-BF85-7648FD405597}"/>
              </a:ext>
            </a:extLst>
          </p:cNvPr>
          <p:cNvPicPr>
            <a:picLocks noChangeAspect="1"/>
          </p:cNvPicPr>
          <p:nvPr/>
        </p:nvPicPr>
        <p:blipFill>
          <a:blip r:embed="rId21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5955" y="1527284"/>
            <a:ext cx="773520" cy="773520"/>
          </a:xfrm>
          <a:prstGeom prst="rect">
            <a:avLst/>
          </a:prstGeom>
        </p:spPr>
      </p:pic>
      <p:pic>
        <p:nvPicPr>
          <p:cNvPr id="60" name="Picture 59" descr="Text&#10;&#10;Description automatically generated">
            <a:extLst>
              <a:ext uri="{FF2B5EF4-FFF2-40B4-BE49-F238E27FC236}">
                <a16:creationId xmlns:a16="http://schemas.microsoft.com/office/drawing/2014/main" id="{732DA8FB-CF27-974B-B38E-AE9E10128541}"/>
              </a:ext>
            </a:extLst>
          </p:cNvPr>
          <p:cNvPicPr>
            <a:picLocks noChangeAspect="1"/>
          </p:cNvPicPr>
          <p:nvPr/>
        </p:nvPicPr>
        <p:blipFill>
          <a:blip r:embed="rId22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280" y="1614347"/>
            <a:ext cx="713844" cy="713844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71C59D32-2D18-9C4D-8348-A582D0E43251}"/>
              </a:ext>
            </a:extLst>
          </p:cNvPr>
          <p:cNvPicPr>
            <a:picLocks noChangeAspect="1"/>
          </p:cNvPicPr>
          <p:nvPr/>
        </p:nvPicPr>
        <p:blipFill>
          <a:blip r:embed="rId23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452" y="1555830"/>
            <a:ext cx="718005" cy="718005"/>
          </a:xfrm>
          <a:prstGeom prst="rect">
            <a:avLst/>
          </a:prstGeom>
        </p:spPr>
      </p:pic>
      <p:pic>
        <p:nvPicPr>
          <p:cNvPr id="68" name="Picture 67" descr="Icon&#10;&#10;Description automatically generated">
            <a:extLst>
              <a:ext uri="{FF2B5EF4-FFF2-40B4-BE49-F238E27FC236}">
                <a16:creationId xmlns:a16="http://schemas.microsoft.com/office/drawing/2014/main" id="{22B4031F-B875-8D4F-84AC-450B6FAFEBDB}"/>
              </a:ext>
            </a:extLst>
          </p:cNvPr>
          <p:cNvPicPr>
            <a:picLocks noChangeAspect="1"/>
          </p:cNvPicPr>
          <p:nvPr/>
        </p:nvPicPr>
        <p:blipFill>
          <a:blip r:embed="rId24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4305" y="1549928"/>
            <a:ext cx="737279" cy="737279"/>
          </a:xfrm>
          <a:prstGeom prst="rect">
            <a:avLst/>
          </a:prstGeom>
        </p:spPr>
      </p:pic>
      <p:pic>
        <p:nvPicPr>
          <p:cNvPr id="72" name="Picture 71" descr="Icon&#10;&#10;Description automatically generated">
            <a:extLst>
              <a:ext uri="{FF2B5EF4-FFF2-40B4-BE49-F238E27FC236}">
                <a16:creationId xmlns:a16="http://schemas.microsoft.com/office/drawing/2014/main" id="{7843965E-BD77-7C44-B14A-1362CE680709}"/>
              </a:ext>
            </a:extLst>
          </p:cNvPr>
          <p:cNvPicPr>
            <a:picLocks noChangeAspect="1"/>
          </p:cNvPicPr>
          <p:nvPr/>
        </p:nvPicPr>
        <p:blipFill>
          <a:blip r:embed="rId25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381" y="2280479"/>
            <a:ext cx="746613" cy="744822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8483F1FA-694A-E04F-9284-A9B8EBDE8EAC}"/>
              </a:ext>
            </a:extLst>
          </p:cNvPr>
          <p:cNvPicPr>
            <a:picLocks noChangeAspect="1"/>
          </p:cNvPicPr>
          <p:nvPr/>
        </p:nvPicPr>
        <p:blipFill>
          <a:blip r:embed="rId26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4800" y="1557575"/>
            <a:ext cx="699938" cy="699938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6BA7C17C-EC57-2F4F-9880-B2F4B4AA53B4}"/>
              </a:ext>
            </a:extLst>
          </p:cNvPr>
          <p:cNvPicPr>
            <a:picLocks noChangeAspect="1"/>
          </p:cNvPicPr>
          <p:nvPr/>
        </p:nvPicPr>
        <p:blipFill>
          <a:blip r:embed="rId27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7123" y="1528433"/>
            <a:ext cx="770981" cy="770981"/>
          </a:xfrm>
          <a:prstGeom prst="rect">
            <a:avLst/>
          </a:prstGeom>
        </p:spPr>
      </p:pic>
      <p:pic>
        <p:nvPicPr>
          <p:cNvPr id="82" name="Picture 81" descr="Icon&#10;&#10;Description automatically generated">
            <a:extLst>
              <a:ext uri="{FF2B5EF4-FFF2-40B4-BE49-F238E27FC236}">
                <a16:creationId xmlns:a16="http://schemas.microsoft.com/office/drawing/2014/main" id="{E0CF9ADD-A16F-A844-BEB2-131D5E7DA382}"/>
              </a:ext>
            </a:extLst>
          </p:cNvPr>
          <p:cNvPicPr>
            <a:picLocks noChangeAspect="1"/>
          </p:cNvPicPr>
          <p:nvPr/>
        </p:nvPicPr>
        <p:blipFill>
          <a:blip r:embed="rId28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6921" y="1534997"/>
            <a:ext cx="739743" cy="739743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0FDF4147-DFC0-CD47-8DFE-9D2FB0BDEF00}"/>
              </a:ext>
            </a:extLst>
          </p:cNvPr>
          <p:cNvPicPr>
            <a:picLocks noChangeAspect="1"/>
          </p:cNvPicPr>
          <p:nvPr/>
        </p:nvPicPr>
        <p:blipFill>
          <a:blip r:embed="rId29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9395" y="1548062"/>
            <a:ext cx="743261" cy="743261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8BB6E3C7-9BE4-4F42-A073-3CCF1D8FAE92}"/>
              </a:ext>
            </a:extLst>
          </p:cNvPr>
          <p:cNvPicPr>
            <a:picLocks noChangeAspect="1"/>
          </p:cNvPicPr>
          <p:nvPr/>
        </p:nvPicPr>
        <p:blipFill>
          <a:blip r:embed="rId30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8736" y="2308186"/>
            <a:ext cx="738139" cy="738139"/>
          </a:xfrm>
          <a:prstGeom prst="rect">
            <a:avLst/>
          </a:prstGeom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id="{3CB24005-2E4F-6348-A6AB-D2D9FF6CCE8C}"/>
              </a:ext>
            </a:extLst>
          </p:cNvPr>
          <p:cNvPicPr>
            <a:picLocks noChangeAspect="1"/>
          </p:cNvPicPr>
          <p:nvPr/>
        </p:nvPicPr>
        <p:blipFill>
          <a:blip r:embed="rId31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481" y="2319475"/>
            <a:ext cx="692348" cy="692348"/>
          </a:xfrm>
          <a:prstGeom prst="rect">
            <a:avLst/>
          </a:prstGeom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id="{B2B40DE0-A77B-6742-8D48-533433B2371A}"/>
              </a:ext>
            </a:extLst>
          </p:cNvPr>
          <p:cNvPicPr>
            <a:picLocks noChangeAspect="1"/>
          </p:cNvPicPr>
          <p:nvPr/>
        </p:nvPicPr>
        <p:blipFill>
          <a:blip r:embed="rId32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7224" y="2298519"/>
            <a:ext cx="726392" cy="726392"/>
          </a:xfrm>
          <a:prstGeom prst="rect">
            <a:avLst/>
          </a:prstGeom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id="{BDDD6EBC-8CE8-AE46-B6EA-7A6E86521B7E}"/>
              </a:ext>
            </a:extLst>
          </p:cNvPr>
          <p:cNvPicPr>
            <a:picLocks noChangeAspect="1"/>
          </p:cNvPicPr>
          <p:nvPr/>
        </p:nvPicPr>
        <p:blipFill>
          <a:blip r:embed="rId33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568" y="3029588"/>
            <a:ext cx="753424" cy="753424"/>
          </a:xfrm>
          <a:prstGeom prst="rect">
            <a:avLst/>
          </a:prstGeom>
        </p:spPr>
      </p:pic>
      <p:pic>
        <p:nvPicPr>
          <p:cNvPr id="97" name="Picture 96">
            <a:extLst>
              <a:ext uri="{FF2B5EF4-FFF2-40B4-BE49-F238E27FC236}">
                <a16:creationId xmlns:a16="http://schemas.microsoft.com/office/drawing/2014/main" id="{C72C02AB-C9C4-C045-9D3C-E64755ED74CB}"/>
              </a:ext>
            </a:extLst>
          </p:cNvPr>
          <p:cNvPicPr>
            <a:picLocks noChangeAspect="1"/>
          </p:cNvPicPr>
          <p:nvPr/>
        </p:nvPicPr>
        <p:blipFill>
          <a:blip r:embed="rId34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829" y="2290366"/>
            <a:ext cx="733874" cy="733874"/>
          </a:xfrm>
          <a:prstGeom prst="rect">
            <a:avLst/>
          </a:prstGeom>
        </p:spPr>
      </p:pic>
      <p:pic>
        <p:nvPicPr>
          <p:cNvPr id="100" name="Picture 99">
            <a:extLst>
              <a:ext uri="{FF2B5EF4-FFF2-40B4-BE49-F238E27FC236}">
                <a16:creationId xmlns:a16="http://schemas.microsoft.com/office/drawing/2014/main" id="{C22E3D77-0719-C047-AA6B-961CA16D9C24}"/>
              </a:ext>
            </a:extLst>
          </p:cNvPr>
          <p:cNvPicPr>
            <a:picLocks noChangeAspect="1"/>
          </p:cNvPicPr>
          <p:nvPr/>
        </p:nvPicPr>
        <p:blipFill>
          <a:blip r:embed="rId35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3301" y="2285310"/>
            <a:ext cx="742827" cy="742827"/>
          </a:xfrm>
          <a:prstGeom prst="rect">
            <a:avLst/>
          </a:prstGeom>
        </p:spPr>
      </p:pic>
      <p:pic>
        <p:nvPicPr>
          <p:cNvPr id="103" name="Picture 102">
            <a:extLst>
              <a:ext uri="{FF2B5EF4-FFF2-40B4-BE49-F238E27FC236}">
                <a16:creationId xmlns:a16="http://schemas.microsoft.com/office/drawing/2014/main" id="{02BF38F0-24B4-D544-87AC-2D90AC3D4AE4}"/>
              </a:ext>
            </a:extLst>
          </p:cNvPr>
          <p:cNvPicPr>
            <a:picLocks noChangeAspect="1"/>
          </p:cNvPicPr>
          <p:nvPr/>
        </p:nvPicPr>
        <p:blipFill>
          <a:blip r:embed="rId36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3502" y="2273835"/>
            <a:ext cx="763777" cy="763777"/>
          </a:xfrm>
          <a:prstGeom prst="rect">
            <a:avLst/>
          </a:prstGeom>
        </p:spPr>
      </p:pic>
      <p:pic>
        <p:nvPicPr>
          <p:cNvPr id="105" name="Picture 104">
            <a:extLst>
              <a:ext uri="{FF2B5EF4-FFF2-40B4-BE49-F238E27FC236}">
                <a16:creationId xmlns:a16="http://schemas.microsoft.com/office/drawing/2014/main" id="{7C17068E-EE92-FA47-B583-759C58BDA2D6}"/>
              </a:ext>
            </a:extLst>
          </p:cNvPr>
          <p:cNvPicPr>
            <a:picLocks noChangeAspect="1"/>
          </p:cNvPicPr>
          <p:nvPr/>
        </p:nvPicPr>
        <p:blipFill>
          <a:blip r:embed="rId37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7904" y="2301687"/>
            <a:ext cx="728941" cy="728941"/>
          </a:xfrm>
          <a:prstGeom prst="rect">
            <a:avLst/>
          </a:prstGeom>
        </p:spPr>
      </p:pic>
      <p:pic>
        <p:nvPicPr>
          <p:cNvPr id="108" name="Picture 107">
            <a:extLst>
              <a:ext uri="{FF2B5EF4-FFF2-40B4-BE49-F238E27FC236}">
                <a16:creationId xmlns:a16="http://schemas.microsoft.com/office/drawing/2014/main" id="{8EE8CE99-576D-6E48-B92F-9CD78CBC7B85}"/>
              </a:ext>
            </a:extLst>
          </p:cNvPr>
          <p:cNvPicPr>
            <a:picLocks noChangeAspect="1"/>
          </p:cNvPicPr>
          <p:nvPr/>
        </p:nvPicPr>
        <p:blipFill>
          <a:blip r:embed="rId38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3804" y="2316759"/>
            <a:ext cx="714468" cy="714468"/>
          </a:xfrm>
          <a:prstGeom prst="rect">
            <a:avLst/>
          </a:prstGeom>
        </p:spPr>
      </p:pic>
      <p:pic>
        <p:nvPicPr>
          <p:cNvPr id="111" name="Picture 110">
            <a:extLst>
              <a:ext uri="{FF2B5EF4-FFF2-40B4-BE49-F238E27FC236}">
                <a16:creationId xmlns:a16="http://schemas.microsoft.com/office/drawing/2014/main" id="{DA550151-1007-0C48-BD40-F8A21E65590E}"/>
              </a:ext>
            </a:extLst>
          </p:cNvPr>
          <p:cNvPicPr>
            <a:picLocks noChangeAspect="1"/>
          </p:cNvPicPr>
          <p:nvPr/>
        </p:nvPicPr>
        <p:blipFill>
          <a:blip r:embed="rId39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3546" y="1535908"/>
            <a:ext cx="737927" cy="737927"/>
          </a:xfrm>
          <a:prstGeom prst="rect">
            <a:avLst/>
          </a:prstGeom>
        </p:spPr>
      </p:pic>
      <p:pic>
        <p:nvPicPr>
          <p:cNvPr id="113" name="Picture 112">
            <a:extLst>
              <a:ext uri="{FF2B5EF4-FFF2-40B4-BE49-F238E27FC236}">
                <a16:creationId xmlns:a16="http://schemas.microsoft.com/office/drawing/2014/main" id="{9172EC11-F995-EF47-AD32-4DC5992483A8}"/>
              </a:ext>
            </a:extLst>
          </p:cNvPr>
          <p:cNvPicPr>
            <a:picLocks noChangeAspect="1"/>
          </p:cNvPicPr>
          <p:nvPr/>
        </p:nvPicPr>
        <p:blipFill>
          <a:blip r:embed="rId40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1634" y="2318418"/>
            <a:ext cx="712658" cy="712658"/>
          </a:xfrm>
          <a:prstGeom prst="rect">
            <a:avLst/>
          </a:prstGeom>
        </p:spPr>
      </p:pic>
      <p:pic>
        <p:nvPicPr>
          <p:cNvPr id="135" name="Picture 134">
            <a:extLst>
              <a:ext uri="{FF2B5EF4-FFF2-40B4-BE49-F238E27FC236}">
                <a16:creationId xmlns:a16="http://schemas.microsoft.com/office/drawing/2014/main" id="{2FE0A89F-BE85-5B4C-830B-5CAF0EA30358}"/>
              </a:ext>
            </a:extLst>
          </p:cNvPr>
          <p:cNvPicPr>
            <a:picLocks noChangeAspect="1"/>
          </p:cNvPicPr>
          <p:nvPr/>
        </p:nvPicPr>
        <p:blipFill>
          <a:blip r:embed="rId41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603" y="2281480"/>
            <a:ext cx="754099" cy="754099"/>
          </a:xfrm>
          <a:prstGeom prst="rect">
            <a:avLst/>
          </a:prstGeom>
        </p:spPr>
      </p:pic>
      <p:pic>
        <p:nvPicPr>
          <p:cNvPr id="143" name="Picture 142" descr="Icon&#10;&#10;Description automatically generated">
            <a:extLst>
              <a:ext uri="{FF2B5EF4-FFF2-40B4-BE49-F238E27FC236}">
                <a16:creationId xmlns:a16="http://schemas.microsoft.com/office/drawing/2014/main" id="{07F9C000-0792-464E-8432-C81C179F7DE0}"/>
              </a:ext>
            </a:extLst>
          </p:cNvPr>
          <p:cNvPicPr>
            <a:picLocks noChangeAspect="1"/>
          </p:cNvPicPr>
          <p:nvPr/>
        </p:nvPicPr>
        <p:blipFill>
          <a:blip r:embed="rId42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8429" y="3045534"/>
            <a:ext cx="753424" cy="753424"/>
          </a:xfrm>
          <a:prstGeom prst="rect">
            <a:avLst/>
          </a:prstGeom>
        </p:spPr>
      </p:pic>
      <p:pic>
        <p:nvPicPr>
          <p:cNvPr id="146" name="Picture 145" descr="Icon&#10;&#10;Description automatically generated">
            <a:extLst>
              <a:ext uri="{FF2B5EF4-FFF2-40B4-BE49-F238E27FC236}">
                <a16:creationId xmlns:a16="http://schemas.microsoft.com/office/drawing/2014/main" id="{E5F1FBCB-F697-8D44-A17E-94DBC8CF34AE}"/>
              </a:ext>
            </a:extLst>
          </p:cNvPr>
          <p:cNvPicPr>
            <a:picLocks noChangeAspect="1"/>
          </p:cNvPicPr>
          <p:nvPr/>
        </p:nvPicPr>
        <p:blipFill>
          <a:blip r:embed="rId43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6411" y="3061262"/>
            <a:ext cx="760208" cy="760208"/>
          </a:xfrm>
          <a:prstGeom prst="rect">
            <a:avLst/>
          </a:prstGeom>
        </p:spPr>
      </p:pic>
      <p:pic>
        <p:nvPicPr>
          <p:cNvPr id="149" name="Picture 148">
            <a:extLst>
              <a:ext uri="{FF2B5EF4-FFF2-40B4-BE49-F238E27FC236}">
                <a16:creationId xmlns:a16="http://schemas.microsoft.com/office/drawing/2014/main" id="{659BB89E-4497-6B40-AC4F-71266E2FA29D}"/>
              </a:ext>
            </a:extLst>
          </p:cNvPr>
          <p:cNvPicPr>
            <a:picLocks noChangeAspect="1"/>
          </p:cNvPicPr>
          <p:nvPr/>
        </p:nvPicPr>
        <p:blipFill>
          <a:blip r:embed="rId44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8521" y="3054706"/>
            <a:ext cx="747632" cy="747632"/>
          </a:xfrm>
          <a:prstGeom prst="rect">
            <a:avLst/>
          </a:prstGeom>
        </p:spPr>
      </p:pic>
      <p:pic>
        <p:nvPicPr>
          <p:cNvPr id="153" name="Picture 152">
            <a:extLst>
              <a:ext uri="{FF2B5EF4-FFF2-40B4-BE49-F238E27FC236}">
                <a16:creationId xmlns:a16="http://schemas.microsoft.com/office/drawing/2014/main" id="{0F94A7C9-B1FA-804B-BE7F-DE421761B634}"/>
              </a:ext>
            </a:extLst>
          </p:cNvPr>
          <p:cNvPicPr>
            <a:picLocks noChangeAspect="1"/>
          </p:cNvPicPr>
          <p:nvPr/>
        </p:nvPicPr>
        <p:blipFill>
          <a:blip r:embed="rId45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664" y="2289157"/>
            <a:ext cx="776196" cy="776196"/>
          </a:xfrm>
          <a:prstGeom prst="rect">
            <a:avLst/>
          </a:prstGeom>
        </p:spPr>
      </p:pic>
      <p:pic>
        <p:nvPicPr>
          <p:cNvPr id="157" name="Picture 156" descr="Icon&#10;&#10;Description automatically generated">
            <a:extLst>
              <a:ext uri="{FF2B5EF4-FFF2-40B4-BE49-F238E27FC236}">
                <a16:creationId xmlns:a16="http://schemas.microsoft.com/office/drawing/2014/main" id="{88957EE2-DFCB-F144-A83B-58E8D1F1CA3D}"/>
              </a:ext>
            </a:extLst>
          </p:cNvPr>
          <p:cNvPicPr>
            <a:picLocks noChangeAspect="1"/>
          </p:cNvPicPr>
          <p:nvPr/>
        </p:nvPicPr>
        <p:blipFill>
          <a:blip r:embed="rId46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4014" y="3058489"/>
            <a:ext cx="760145" cy="760145"/>
          </a:xfrm>
          <a:prstGeom prst="rect">
            <a:avLst/>
          </a:prstGeom>
        </p:spPr>
      </p:pic>
      <p:pic>
        <p:nvPicPr>
          <p:cNvPr id="161" name="Picture 160" descr="Text, icon&#10;&#10;Description automatically generated">
            <a:extLst>
              <a:ext uri="{FF2B5EF4-FFF2-40B4-BE49-F238E27FC236}">
                <a16:creationId xmlns:a16="http://schemas.microsoft.com/office/drawing/2014/main" id="{E763559A-962D-F84E-999A-BD3F95F6759A}"/>
              </a:ext>
            </a:extLst>
          </p:cNvPr>
          <p:cNvPicPr>
            <a:picLocks noChangeAspect="1"/>
          </p:cNvPicPr>
          <p:nvPr/>
        </p:nvPicPr>
        <p:blipFill>
          <a:blip r:embed="rId47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7018" y="5387458"/>
            <a:ext cx="731344" cy="731344"/>
          </a:xfrm>
          <a:prstGeom prst="rect">
            <a:avLst/>
          </a:prstGeom>
        </p:spPr>
      </p:pic>
      <p:pic>
        <p:nvPicPr>
          <p:cNvPr id="165" name="Picture 164" descr="Icon&#10;&#10;Description automatically generated">
            <a:extLst>
              <a:ext uri="{FF2B5EF4-FFF2-40B4-BE49-F238E27FC236}">
                <a16:creationId xmlns:a16="http://schemas.microsoft.com/office/drawing/2014/main" id="{2A3FFFD3-E38C-1C49-A0CC-D0E857D06AED}"/>
              </a:ext>
            </a:extLst>
          </p:cNvPr>
          <p:cNvPicPr>
            <a:picLocks noChangeAspect="1"/>
          </p:cNvPicPr>
          <p:nvPr/>
        </p:nvPicPr>
        <p:blipFill>
          <a:blip r:embed="rId48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177" y="3085806"/>
            <a:ext cx="702607" cy="702607"/>
          </a:xfrm>
          <a:prstGeom prst="rect">
            <a:avLst/>
          </a:prstGeom>
        </p:spPr>
      </p:pic>
      <p:pic>
        <p:nvPicPr>
          <p:cNvPr id="169" name="Picture 168">
            <a:extLst>
              <a:ext uri="{FF2B5EF4-FFF2-40B4-BE49-F238E27FC236}">
                <a16:creationId xmlns:a16="http://schemas.microsoft.com/office/drawing/2014/main" id="{848D0394-3719-2945-AD0F-9E6042AB2783}"/>
              </a:ext>
            </a:extLst>
          </p:cNvPr>
          <p:cNvPicPr>
            <a:picLocks noChangeAspect="1"/>
          </p:cNvPicPr>
          <p:nvPr/>
        </p:nvPicPr>
        <p:blipFill>
          <a:blip r:embed="rId49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7324" y="3041584"/>
            <a:ext cx="753695" cy="753695"/>
          </a:xfrm>
          <a:prstGeom prst="rect">
            <a:avLst/>
          </a:prstGeom>
        </p:spPr>
      </p:pic>
      <p:pic>
        <p:nvPicPr>
          <p:cNvPr id="173" name="Picture 172">
            <a:extLst>
              <a:ext uri="{FF2B5EF4-FFF2-40B4-BE49-F238E27FC236}">
                <a16:creationId xmlns:a16="http://schemas.microsoft.com/office/drawing/2014/main" id="{5F78CCD2-93C8-0340-84F8-55487E887E2D}"/>
              </a:ext>
            </a:extLst>
          </p:cNvPr>
          <p:cNvPicPr>
            <a:picLocks noChangeAspect="1"/>
          </p:cNvPicPr>
          <p:nvPr/>
        </p:nvPicPr>
        <p:blipFill>
          <a:blip r:embed="rId50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6004" y="3028137"/>
            <a:ext cx="747664" cy="747664"/>
          </a:xfrm>
          <a:prstGeom prst="rect">
            <a:avLst/>
          </a:prstGeom>
        </p:spPr>
      </p:pic>
      <p:pic>
        <p:nvPicPr>
          <p:cNvPr id="177" name="Picture 176">
            <a:extLst>
              <a:ext uri="{FF2B5EF4-FFF2-40B4-BE49-F238E27FC236}">
                <a16:creationId xmlns:a16="http://schemas.microsoft.com/office/drawing/2014/main" id="{1AAB9606-8E7E-6F47-8974-AA7D63998482}"/>
              </a:ext>
            </a:extLst>
          </p:cNvPr>
          <p:cNvPicPr>
            <a:picLocks noChangeAspect="1"/>
          </p:cNvPicPr>
          <p:nvPr/>
        </p:nvPicPr>
        <p:blipFill>
          <a:blip r:embed="rId51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2302" y="3054698"/>
            <a:ext cx="752096" cy="752096"/>
          </a:xfrm>
          <a:prstGeom prst="rect">
            <a:avLst/>
          </a:prstGeom>
        </p:spPr>
      </p:pic>
      <p:pic>
        <p:nvPicPr>
          <p:cNvPr id="181" name="Picture 180" descr="Icon&#10;&#10;Description automatically generated">
            <a:extLst>
              <a:ext uri="{FF2B5EF4-FFF2-40B4-BE49-F238E27FC236}">
                <a16:creationId xmlns:a16="http://schemas.microsoft.com/office/drawing/2014/main" id="{3C1BCDED-2C5A-054E-BE38-6F5C52AA2D07}"/>
              </a:ext>
            </a:extLst>
          </p:cNvPr>
          <p:cNvPicPr>
            <a:picLocks noChangeAspect="1"/>
          </p:cNvPicPr>
          <p:nvPr/>
        </p:nvPicPr>
        <p:blipFill>
          <a:blip r:embed="rId52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9436" y="3069590"/>
            <a:ext cx="733068" cy="733068"/>
          </a:xfrm>
          <a:prstGeom prst="rect">
            <a:avLst/>
          </a:prstGeom>
        </p:spPr>
      </p:pic>
      <p:pic>
        <p:nvPicPr>
          <p:cNvPr id="185" name="Picture 184" descr="Icon&#10;&#10;Description automatically generated">
            <a:extLst>
              <a:ext uri="{FF2B5EF4-FFF2-40B4-BE49-F238E27FC236}">
                <a16:creationId xmlns:a16="http://schemas.microsoft.com/office/drawing/2014/main" id="{000D1701-F533-1043-BC08-4944577D7598}"/>
              </a:ext>
            </a:extLst>
          </p:cNvPr>
          <p:cNvPicPr>
            <a:picLocks noChangeAspect="1"/>
          </p:cNvPicPr>
          <p:nvPr/>
        </p:nvPicPr>
        <p:blipFill>
          <a:blip r:embed="rId53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687" y="3059574"/>
            <a:ext cx="748449" cy="748449"/>
          </a:xfrm>
          <a:prstGeom prst="rect">
            <a:avLst/>
          </a:prstGeom>
        </p:spPr>
      </p:pic>
      <p:pic>
        <p:nvPicPr>
          <p:cNvPr id="189" name="Picture 188" descr="Icon&#10;&#10;Description automatically generated">
            <a:extLst>
              <a:ext uri="{FF2B5EF4-FFF2-40B4-BE49-F238E27FC236}">
                <a16:creationId xmlns:a16="http://schemas.microsoft.com/office/drawing/2014/main" id="{33903D40-7CEC-774F-97D6-8BB77E4F6B0D}"/>
              </a:ext>
            </a:extLst>
          </p:cNvPr>
          <p:cNvPicPr>
            <a:picLocks noChangeAspect="1"/>
          </p:cNvPicPr>
          <p:nvPr/>
        </p:nvPicPr>
        <p:blipFill>
          <a:blip r:embed="rId54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0471" y="3060538"/>
            <a:ext cx="721553" cy="721553"/>
          </a:xfrm>
          <a:prstGeom prst="rect">
            <a:avLst/>
          </a:prstGeom>
        </p:spPr>
      </p:pic>
      <p:pic>
        <p:nvPicPr>
          <p:cNvPr id="193" name="Picture 192">
            <a:extLst>
              <a:ext uri="{FF2B5EF4-FFF2-40B4-BE49-F238E27FC236}">
                <a16:creationId xmlns:a16="http://schemas.microsoft.com/office/drawing/2014/main" id="{12EBBE12-3549-024B-A158-C3287C8FEC42}"/>
              </a:ext>
            </a:extLst>
          </p:cNvPr>
          <p:cNvPicPr>
            <a:picLocks noChangeAspect="1"/>
          </p:cNvPicPr>
          <p:nvPr/>
        </p:nvPicPr>
        <p:blipFill>
          <a:blip r:embed="rId55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026" y="3817286"/>
            <a:ext cx="726286" cy="726286"/>
          </a:xfrm>
          <a:prstGeom prst="rect">
            <a:avLst/>
          </a:prstGeom>
        </p:spPr>
      </p:pic>
      <p:pic>
        <p:nvPicPr>
          <p:cNvPr id="197" name="Picture 196" descr="Logo&#10;&#10;Description automatically generated">
            <a:extLst>
              <a:ext uri="{FF2B5EF4-FFF2-40B4-BE49-F238E27FC236}">
                <a16:creationId xmlns:a16="http://schemas.microsoft.com/office/drawing/2014/main" id="{89AF1E2D-6197-1342-ADBE-2A3A980FA3B4}"/>
              </a:ext>
            </a:extLst>
          </p:cNvPr>
          <p:cNvPicPr>
            <a:picLocks noChangeAspect="1"/>
          </p:cNvPicPr>
          <p:nvPr/>
        </p:nvPicPr>
        <p:blipFill>
          <a:blip r:embed="rId56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0156" y="2286007"/>
            <a:ext cx="737088" cy="737088"/>
          </a:xfrm>
          <a:prstGeom prst="rect">
            <a:avLst/>
          </a:prstGeom>
        </p:spPr>
      </p:pic>
      <p:pic>
        <p:nvPicPr>
          <p:cNvPr id="201" name="Picture 200">
            <a:extLst>
              <a:ext uri="{FF2B5EF4-FFF2-40B4-BE49-F238E27FC236}">
                <a16:creationId xmlns:a16="http://schemas.microsoft.com/office/drawing/2014/main" id="{E1F11C76-D0A7-A946-8EB7-99458B61850F}"/>
              </a:ext>
            </a:extLst>
          </p:cNvPr>
          <p:cNvPicPr>
            <a:picLocks noChangeAspect="1"/>
          </p:cNvPicPr>
          <p:nvPr/>
        </p:nvPicPr>
        <p:blipFill>
          <a:blip r:embed="rId57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892" y="3836737"/>
            <a:ext cx="706835" cy="706835"/>
          </a:xfrm>
          <a:prstGeom prst="rect">
            <a:avLst/>
          </a:prstGeom>
        </p:spPr>
      </p:pic>
      <p:pic>
        <p:nvPicPr>
          <p:cNvPr id="205" name="Picture 204" descr="Icon&#10;&#10;Description automatically generated">
            <a:extLst>
              <a:ext uri="{FF2B5EF4-FFF2-40B4-BE49-F238E27FC236}">
                <a16:creationId xmlns:a16="http://schemas.microsoft.com/office/drawing/2014/main" id="{74FFB6CD-A485-F749-A40D-9E6E95C5D370}"/>
              </a:ext>
            </a:extLst>
          </p:cNvPr>
          <p:cNvPicPr>
            <a:picLocks noChangeAspect="1"/>
          </p:cNvPicPr>
          <p:nvPr/>
        </p:nvPicPr>
        <p:blipFill>
          <a:blip r:embed="rId58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85" y="3049277"/>
            <a:ext cx="769357" cy="769357"/>
          </a:xfrm>
          <a:prstGeom prst="rect">
            <a:avLst/>
          </a:prstGeom>
        </p:spPr>
      </p:pic>
      <p:pic>
        <p:nvPicPr>
          <p:cNvPr id="207" name="Picture 206" descr="Icon&#10;&#10;Description automatically generated">
            <a:extLst>
              <a:ext uri="{FF2B5EF4-FFF2-40B4-BE49-F238E27FC236}">
                <a16:creationId xmlns:a16="http://schemas.microsoft.com/office/drawing/2014/main" id="{E74A8711-0142-B647-A3BE-360EDD1E5CAE}"/>
              </a:ext>
            </a:extLst>
          </p:cNvPr>
          <p:cNvPicPr>
            <a:picLocks noChangeAspect="1"/>
          </p:cNvPicPr>
          <p:nvPr/>
        </p:nvPicPr>
        <p:blipFill>
          <a:blip r:embed="rId59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2470" y="3817667"/>
            <a:ext cx="752799" cy="752799"/>
          </a:xfrm>
          <a:prstGeom prst="rect">
            <a:avLst/>
          </a:prstGeom>
        </p:spPr>
      </p:pic>
      <p:pic>
        <p:nvPicPr>
          <p:cNvPr id="211" name="Picture 210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3B66E903-EBE8-B44B-AD2D-EC7DA4A18397}"/>
              </a:ext>
            </a:extLst>
          </p:cNvPr>
          <p:cNvPicPr>
            <a:picLocks noChangeAspect="1"/>
          </p:cNvPicPr>
          <p:nvPr/>
        </p:nvPicPr>
        <p:blipFill>
          <a:blip r:embed="rId60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356" y="3813868"/>
            <a:ext cx="764452" cy="764452"/>
          </a:xfrm>
          <a:prstGeom prst="rect">
            <a:avLst/>
          </a:prstGeom>
        </p:spPr>
      </p:pic>
      <p:pic>
        <p:nvPicPr>
          <p:cNvPr id="215" name="Picture 214" descr="A picture containing text&#10;&#10;Description automatically generated">
            <a:extLst>
              <a:ext uri="{FF2B5EF4-FFF2-40B4-BE49-F238E27FC236}">
                <a16:creationId xmlns:a16="http://schemas.microsoft.com/office/drawing/2014/main" id="{BF820F10-7698-FB41-9B0E-34C6FB2F805D}"/>
              </a:ext>
            </a:extLst>
          </p:cNvPr>
          <p:cNvPicPr>
            <a:picLocks noChangeAspect="1"/>
          </p:cNvPicPr>
          <p:nvPr/>
        </p:nvPicPr>
        <p:blipFill>
          <a:blip r:embed="rId61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0866" y="3831512"/>
            <a:ext cx="738321" cy="738321"/>
          </a:xfrm>
          <a:prstGeom prst="rect">
            <a:avLst/>
          </a:prstGeom>
        </p:spPr>
      </p:pic>
      <p:pic>
        <p:nvPicPr>
          <p:cNvPr id="219" name="Picture 218" descr="Icon&#10;&#10;Description automatically generated">
            <a:extLst>
              <a:ext uri="{FF2B5EF4-FFF2-40B4-BE49-F238E27FC236}">
                <a16:creationId xmlns:a16="http://schemas.microsoft.com/office/drawing/2014/main" id="{0911908E-5626-6843-A5BC-0388FC1F2CA3}"/>
              </a:ext>
            </a:extLst>
          </p:cNvPr>
          <p:cNvPicPr>
            <a:picLocks noChangeAspect="1"/>
          </p:cNvPicPr>
          <p:nvPr/>
        </p:nvPicPr>
        <p:blipFill>
          <a:blip r:embed="rId62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9869" y="3824561"/>
            <a:ext cx="738218" cy="738218"/>
          </a:xfrm>
          <a:prstGeom prst="rect">
            <a:avLst/>
          </a:prstGeom>
        </p:spPr>
      </p:pic>
      <p:pic>
        <p:nvPicPr>
          <p:cNvPr id="223" name="Picture 222">
            <a:extLst>
              <a:ext uri="{FF2B5EF4-FFF2-40B4-BE49-F238E27FC236}">
                <a16:creationId xmlns:a16="http://schemas.microsoft.com/office/drawing/2014/main" id="{F53EFC82-8449-8C42-A60C-FE1283C18B20}"/>
              </a:ext>
            </a:extLst>
          </p:cNvPr>
          <p:cNvPicPr>
            <a:picLocks noChangeAspect="1"/>
          </p:cNvPicPr>
          <p:nvPr/>
        </p:nvPicPr>
        <p:blipFill>
          <a:blip r:embed="rId63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610" y="3797823"/>
            <a:ext cx="757765" cy="757765"/>
          </a:xfrm>
          <a:prstGeom prst="rect">
            <a:avLst/>
          </a:prstGeom>
        </p:spPr>
      </p:pic>
      <p:pic>
        <p:nvPicPr>
          <p:cNvPr id="227" name="Picture 226" descr="Icon&#10;&#10;Description automatically generated">
            <a:extLst>
              <a:ext uri="{FF2B5EF4-FFF2-40B4-BE49-F238E27FC236}">
                <a16:creationId xmlns:a16="http://schemas.microsoft.com/office/drawing/2014/main" id="{8FCD87B9-8678-2344-946E-38E3B411EDF7}"/>
              </a:ext>
            </a:extLst>
          </p:cNvPr>
          <p:cNvPicPr>
            <a:picLocks noChangeAspect="1"/>
          </p:cNvPicPr>
          <p:nvPr/>
        </p:nvPicPr>
        <p:blipFill>
          <a:blip r:embed="rId64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3428" y="3835962"/>
            <a:ext cx="736791" cy="736791"/>
          </a:xfrm>
          <a:prstGeom prst="rect">
            <a:avLst/>
          </a:prstGeom>
        </p:spPr>
      </p:pic>
      <p:pic>
        <p:nvPicPr>
          <p:cNvPr id="231" name="Picture 230" descr="Icon&#10;&#10;Description automatically generated">
            <a:extLst>
              <a:ext uri="{FF2B5EF4-FFF2-40B4-BE49-F238E27FC236}">
                <a16:creationId xmlns:a16="http://schemas.microsoft.com/office/drawing/2014/main" id="{0F042565-C1F6-074D-9B56-D035D1F5CB3C}"/>
              </a:ext>
            </a:extLst>
          </p:cNvPr>
          <p:cNvPicPr>
            <a:picLocks noChangeAspect="1"/>
          </p:cNvPicPr>
          <p:nvPr/>
        </p:nvPicPr>
        <p:blipFill>
          <a:blip r:embed="rId65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5974" y="3828631"/>
            <a:ext cx="721553" cy="721553"/>
          </a:xfrm>
          <a:prstGeom prst="rect">
            <a:avLst/>
          </a:prstGeom>
        </p:spPr>
      </p:pic>
      <p:pic>
        <p:nvPicPr>
          <p:cNvPr id="235" name="Picture 234" descr="Icon&#10;&#10;Description automatically generated">
            <a:extLst>
              <a:ext uri="{FF2B5EF4-FFF2-40B4-BE49-F238E27FC236}">
                <a16:creationId xmlns:a16="http://schemas.microsoft.com/office/drawing/2014/main" id="{81EB06B3-53E0-DC45-8CC2-D24314FA837F}"/>
              </a:ext>
            </a:extLst>
          </p:cNvPr>
          <p:cNvPicPr>
            <a:picLocks noChangeAspect="1"/>
          </p:cNvPicPr>
          <p:nvPr/>
        </p:nvPicPr>
        <p:blipFill>
          <a:blip r:embed="rId66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5407" y="3829712"/>
            <a:ext cx="721675" cy="721675"/>
          </a:xfrm>
          <a:prstGeom prst="rect">
            <a:avLst/>
          </a:prstGeom>
        </p:spPr>
      </p:pic>
      <p:pic>
        <p:nvPicPr>
          <p:cNvPr id="239" name="Picture 238" descr="Icon&#10;&#10;Description automatically generated">
            <a:extLst>
              <a:ext uri="{FF2B5EF4-FFF2-40B4-BE49-F238E27FC236}">
                <a16:creationId xmlns:a16="http://schemas.microsoft.com/office/drawing/2014/main" id="{F4A6B935-C44C-1240-9106-00F09E4C8F2C}"/>
              </a:ext>
            </a:extLst>
          </p:cNvPr>
          <p:cNvPicPr>
            <a:picLocks noChangeAspect="1"/>
          </p:cNvPicPr>
          <p:nvPr/>
        </p:nvPicPr>
        <p:blipFill>
          <a:blip r:embed="rId67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8301" y="3825799"/>
            <a:ext cx="721553" cy="721553"/>
          </a:xfrm>
          <a:prstGeom prst="rect">
            <a:avLst/>
          </a:prstGeom>
        </p:spPr>
      </p:pic>
      <p:pic>
        <p:nvPicPr>
          <p:cNvPr id="243" name="Picture 242">
            <a:extLst>
              <a:ext uri="{FF2B5EF4-FFF2-40B4-BE49-F238E27FC236}">
                <a16:creationId xmlns:a16="http://schemas.microsoft.com/office/drawing/2014/main" id="{5DFFEED0-E9A6-AE47-81D1-5AE0AFD791F0}"/>
              </a:ext>
            </a:extLst>
          </p:cNvPr>
          <p:cNvPicPr>
            <a:picLocks noChangeAspect="1"/>
          </p:cNvPicPr>
          <p:nvPr/>
        </p:nvPicPr>
        <p:blipFill>
          <a:blip r:embed="rId68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3886" y="4600177"/>
            <a:ext cx="730480" cy="730480"/>
          </a:xfrm>
          <a:prstGeom prst="rect">
            <a:avLst/>
          </a:prstGeom>
        </p:spPr>
      </p:pic>
      <p:pic>
        <p:nvPicPr>
          <p:cNvPr id="247" name="Picture 246" descr="A sign on a pole&#10;&#10;Description automatically generated">
            <a:extLst>
              <a:ext uri="{FF2B5EF4-FFF2-40B4-BE49-F238E27FC236}">
                <a16:creationId xmlns:a16="http://schemas.microsoft.com/office/drawing/2014/main" id="{31A4D0FA-693C-5D45-B040-8B71969A192B}"/>
              </a:ext>
            </a:extLst>
          </p:cNvPr>
          <p:cNvPicPr>
            <a:picLocks noChangeAspect="1"/>
          </p:cNvPicPr>
          <p:nvPr/>
        </p:nvPicPr>
        <p:blipFill>
          <a:blip r:embed="rId69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318" y="4603050"/>
            <a:ext cx="730480" cy="730480"/>
          </a:xfrm>
          <a:prstGeom prst="rect">
            <a:avLst/>
          </a:prstGeom>
        </p:spPr>
      </p:pic>
      <p:pic>
        <p:nvPicPr>
          <p:cNvPr id="251" name="Picture 250" descr="A picture containing icon&#10;&#10;Description automatically generated">
            <a:extLst>
              <a:ext uri="{FF2B5EF4-FFF2-40B4-BE49-F238E27FC236}">
                <a16:creationId xmlns:a16="http://schemas.microsoft.com/office/drawing/2014/main" id="{BA5116E3-6990-824E-ABF9-D30A3C053EA6}"/>
              </a:ext>
            </a:extLst>
          </p:cNvPr>
          <p:cNvPicPr>
            <a:picLocks noChangeAspect="1"/>
          </p:cNvPicPr>
          <p:nvPr/>
        </p:nvPicPr>
        <p:blipFill>
          <a:blip r:embed="rId70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9797" y="3857760"/>
            <a:ext cx="685811" cy="685811"/>
          </a:xfrm>
          <a:prstGeom prst="rect">
            <a:avLst/>
          </a:prstGeom>
        </p:spPr>
      </p:pic>
      <p:pic>
        <p:nvPicPr>
          <p:cNvPr id="253" name="Picture 252" descr="Icon&#10;&#10;Description automatically generated">
            <a:extLst>
              <a:ext uri="{FF2B5EF4-FFF2-40B4-BE49-F238E27FC236}">
                <a16:creationId xmlns:a16="http://schemas.microsoft.com/office/drawing/2014/main" id="{2F3A1210-0C0A-F940-9119-1BBB72751EB7}"/>
              </a:ext>
            </a:extLst>
          </p:cNvPr>
          <p:cNvPicPr>
            <a:picLocks noChangeAspect="1"/>
          </p:cNvPicPr>
          <p:nvPr/>
        </p:nvPicPr>
        <p:blipFill>
          <a:blip r:embed="rId71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5089" y="3823388"/>
            <a:ext cx="733683" cy="733683"/>
          </a:xfrm>
          <a:prstGeom prst="rect">
            <a:avLst/>
          </a:prstGeom>
        </p:spPr>
      </p:pic>
      <p:pic>
        <p:nvPicPr>
          <p:cNvPr id="255" name="Picture 254" descr="Text, logo&#10;&#10;Description automatically generated">
            <a:extLst>
              <a:ext uri="{FF2B5EF4-FFF2-40B4-BE49-F238E27FC236}">
                <a16:creationId xmlns:a16="http://schemas.microsoft.com/office/drawing/2014/main" id="{BCA4DF55-E578-CD46-8666-5AC939297501}"/>
              </a:ext>
            </a:extLst>
          </p:cNvPr>
          <p:cNvPicPr>
            <a:picLocks noChangeAspect="1"/>
          </p:cNvPicPr>
          <p:nvPr/>
        </p:nvPicPr>
        <p:blipFill>
          <a:blip r:embed="rId72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5675" y="15088963"/>
            <a:ext cx="626729" cy="626729"/>
          </a:xfrm>
          <a:prstGeom prst="rect">
            <a:avLst/>
          </a:prstGeom>
        </p:spPr>
      </p:pic>
      <p:pic>
        <p:nvPicPr>
          <p:cNvPr id="257" name="Picture 256">
            <a:extLst>
              <a:ext uri="{FF2B5EF4-FFF2-40B4-BE49-F238E27FC236}">
                <a16:creationId xmlns:a16="http://schemas.microsoft.com/office/drawing/2014/main" id="{6B5B4D5D-4DC3-C54D-8B73-07A50B9FD831}"/>
              </a:ext>
            </a:extLst>
          </p:cNvPr>
          <p:cNvPicPr>
            <a:picLocks noChangeAspect="1"/>
          </p:cNvPicPr>
          <p:nvPr/>
        </p:nvPicPr>
        <p:blipFill>
          <a:blip r:embed="rId73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5675" y="15238963"/>
            <a:ext cx="626729" cy="626729"/>
          </a:xfrm>
          <a:prstGeom prst="rect">
            <a:avLst/>
          </a:prstGeom>
        </p:spPr>
      </p:pic>
      <p:pic>
        <p:nvPicPr>
          <p:cNvPr id="305" name="Picture 304">
            <a:extLst>
              <a:ext uri="{FF2B5EF4-FFF2-40B4-BE49-F238E27FC236}">
                <a16:creationId xmlns:a16="http://schemas.microsoft.com/office/drawing/2014/main" id="{E26556D5-3EA5-1B4C-8F28-49070EE1359F}"/>
              </a:ext>
            </a:extLst>
          </p:cNvPr>
          <p:cNvPicPr>
            <a:picLocks noChangeAspect="1"/>
          </p:cNvPicPr>
          <p:nvPr/>
        </p:nvPicPr>
        <p:blipFill>
          <a:blip r:embed="rId74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88541" y="4595342"/>
            <a:ext cx="728642" cy="728642"/>
          </a:xfrm>
          <a:prstGeom prst="rect">
            <a:avLst/>
          </a:prstGeom>
        </p:spPr>
      </p:pic>
      <p:pic>
        <p:nvPicPr>
          <p:cNvPr id="307" name="Picture 306">
            <a:extLst>
              <a:ext uri="{FF2B5EF4-FFF2-40B4-BE49-F238E27FC236}">
                <a16:creationId xmlns:a16="http://schemas.microsoft.com/office/drawing/2014/main" id="{AC4F658E-A141-D24A-BB63-28B906BCEC99}"/>
              </a:ext>
            </a:extLst>
          </p:cNvPr>
          <p:cNvPicPr>
            <a:picLocks noChangeAspect="1"/>
          </p:cNvPicPr>
          <p:nvPr/>
        </p:nvPicPr>
        <p:blipFill>
          <a:blip r:embed="rId75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17388" y="4598943"/>
            <a:ext cx="730007" cy="730007"/>
          </a:xfrm>
          <a:prstGeom prst="rect">
            <a:avLst/>
          </a:prstGeom>
        </p:spPr>
      </p:pic>
      <p:pic>
        <p:nvPicPr>
          <p:cNvPr id="309" name="Picture 308">
            <a:extLst>
              <a:ext uri="{FF2B5EF4-FFF2-40B4-BE49-F238E27FC236}">
                <a16:creationId xmlns:a16="http://schemas.microsoft.com/office/drawing/2014/main" id="{4FEE2C94-9499-5844-B8B0-6F6F9CCA6DB2}"/>
              </a:ext>
            </a:extLst>
          </p:cNvPr>
          <p:cNvPicPr>
            <a:picLocks noChangeAspect="1"/>
          </p:cNvPicPr>
          <p:nvPr/>
        </p:nvPicPr>
        <p:blipFill>
          <a:blip r:embed="rId76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303970" y="4598205"/>
            <a:ext cx="719876" cy="719876"/>
          </a:xfrm>
          <a:prstGeom prst="rect">
            <a:avLst/>
          </a:prstGeom>
        </p:spPr>
      </p:pic>
      <p:pic>
        <p:nvPicPr>
          <p:cNvPr id="311" name="Picture 310">
            <a:extLst>
              <a:ext uri="{FF2B5EF4-FFF2-40B4-BE49-F238E27FC236}">
                <a16:creationId xmlns:a16="http://schemas.microsoft.com/office/drawing/2014/main" id="{2883B547-00EA-F146-9A1E-3227C5D998FF}"/>
              </a:ext>
            </a:extLst>
          </p:cNvPr>
          <p:cNvPicPr>
            <a:picLocks noChangeAspect="1"/>
          </p:cNvPicPr>
          <p:nvPr/>
        </p:nvPicPr>
        <p:blipFill>
          <a:blip r:embed="rId77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14926" y="5343352"/>
            <a:ext cx="754158" cy="754158"/>
          </a:xfrm>
          <a:prstGeom prst="rect">
            <a:avLst/>
          </a:prstGeom>
        </p:spPr>
      </p:pic>
      <p:pic>
        <p:nvPicPr>
          <p:cNvPr id="313" name="Picture 312">
            <a:extLst>
              <a:ext uri="{FF2B5EF4-FFF2-40B4-BE49-F238E27FC236}">
                <a16:creationId xmlns:a16="http://schemas.microsoft.com/office/drawing/2014/main" id="{A92E6F60-F25B-7042-B635-9CD0943EBF66}"/>
              </a:ext>
            </a:extLst>
          </p:cNvPr>
          <p:cNvPicPr>
            <a:picLocks noChangeAspect="1"/>
          </p:cNvPicPr>
          <p:nvPr/>
        </p:nvPicPr>
        <p:blipFill>
          <a:blip r:embed="rId78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849534" y="5361033"/>
            <a:ext cx="743865" cy="743865"/>
          </a:xfrm>
          <a:prstGeom prst="rect">
            <a:avLst/>
          </a:prstGeom>
        </p:spPr>
      </p:pic>
      <p:pic>
        <p:nvPicPr>
          <p:cNvPr id="315" name="Picture 314">
            <a:extLst>
              <a:ext uri="{FF2B5EF4-FFF2-40B4-BE49-F238E27FC236}">
                <a16:creationId xmlns:a16="http://schemas.microsoft.com/office/drawing/2014/main" id="{84693E70-42D1-0D45-9D76-C389581649CB}"/>
              </a:ext>
            </a:extLst>
          </p:cNvPr>
          <p:cNvPicPr>
            <a:picLocks noChangeAspect="1"/>
          </p:cNvPicPr>
          <p:nvPr/>
        </p:nvPicPr>
        <p:blipFill>
          <a:blip r:embed="rId79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450" y="5343352"/>
            <a:ext cx="754158" cy="754158"/>
          </a:xfrm>
          <a:prstGeom prst="rect">
            <a:avLst/>
          </a:prstGeom>
        </p:spPr>
      </p:pic>
      <p:pic>
        <p:nvPicPr>
          <p:cNvPr id="317" name="Picture 316">
            <a:extLst>
              <a:ext uri="{FF2B5EF4-FFF2-40B4-BE49-F238E27FC236}">
                <a16:creationId xmlns:a16="http://schemas.microsoft.com/office/drawing/2014/main" id="{A98E863A-287E-4442-94E4-631E2FCE9D33}"/>
              </a:ext>
            </a:extLst>
          </p:cNvPr>
          <p:cNvPicPr>
            <a:picLocks noChangeAspect="1"/>
          </p:cNvPicPr>
          <p:nvPr/>
        </p:nvPicPr>
        <p:blipFill>
          <a:blip r:embed="rId80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17167" y="4579409"/>
            <a:ext cx="754158" cy="754158"/>
          </a:xfrm>
          <a:prstGeom prst="rect">
            <a:avLst/>
          </a:prstGeom>
        </p:spPr>
      </p:pic>
      <p:pic>
        <p:nvPicPr>
          <p:cNvPr id="319" name="Picture 318">
            <a:extLst>
              <a:ext uri="{FF2B5EF4-FFF2-40B4-BE49-F238E27FC236}">
                <a16:creationId xmlns:a16="http://schemas.microsoft.com/office/drawing/2014/main" id="{45086C8E-DBB9-7F42-A427-0E2EA3BB041D}"/>
              </a:ext>
            </a:extLst>
          </p:cNvPr>
          <p:cNvPicPr>
            <a:picLocks noChangeAspect="1"/>
          </p:cNvPicPr>
          <p:nvPr/>
        </p:nvPicPr>
        <p:blipFill>
          <a:blip r:embed="rId81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53166" y="4583233"/>
            <a:ext cx="754158" cy="754158"/>
          </a:xfrm>
          <a:prstGeom prst="rect">
            <a:avLst/>
          </a:prstGeom>
        </p:spPr>
      </p:pic>
      <p:pic>
        <p:nvPicPr>
          <p:cNvPr id="321" name="Picture 320">
            <a:extLst>
              <a:ext uri="{FF2B5EF4-FFF2-40B4-BE49-F238E27FC236}">
                <a16:creationId xmlns:a16="http://schemas.microsoft.com/office/drawing/2014/main" id="{6AEBB5B6-D666-B248-88A9-3ED15F32B4B3}"/>
              </a:ext>
            </a:extLst>
          </p:cNvPr>
          <p:cNvPicPr>
            <a:picLocks noChangeAspect="1"/>
          </p:cNvPicPr>
          <p:nvPr/>
        </p:nvPicPr>
        <p:blipFill>
          <a:blip r:embed="rId82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41455" y="4600532"/>
            <a:ext cx="713868" cy="713868"/>
          </a:xfrm>
          <a:prstGeom prst="rect">
            <a:avLst/>
          </a:prstGeom>
        </p:spPr>
      </p:pic>
      <p:pic>
        <p:nvPicPr>
          <p:cNvPr id="323" name="Picture 322">
            <a:extLst>
              <a:ext uri="{FF2B5EF4-FFF2-40B4-BE49-F238E27FC236}">
                <a16:creationId xmlns:a16="http://schemas.microsoft.com/office/drawing/2014/main" id="{507B055D-581C-3046-98D0-7C24F965C1DF}"/>
              </a:ext>
            </a:extLst>
          </p:cNvPr>
          <p:cNvPicPr>
            <a:picLocks noChangeAspect="1"/>
          </p:cNvPicPr>
          <p:nvPr/>
        </p:nvPicPr>
        <p:blipFill>
          <a:blip r:embed="rId83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99159" y="4611751"/>
            <a:ext cx="699897" cy="699897"/>
          </a:xfrm>
          <a:prstGeom prst="rect">
            <a:avLst/>
          </a:prstGeom>
        </p:spPr>
      </p:pic>
      <p:pic>
        <p:nvPicPr>
          <p:cNvPr id="325" name="Picture 324">
            <a:extLst>
              <a:ext uri="{FF2B5EF4-FFF2-40B4-BE49-F238E27FC236}">
                <a16:creationId xmlns:a16="http://schemas.microsoft.com/office/drawing/2014/main" id="{D06572A6-5FDA-4044-8349-4212212A3BA1}"/>
              </a:ext>
            </a:extLst>
          </p:cNvPr>
          <p:cNvPicPr>
            <a:picLocks noChangeAspect="1"/>
          </p:cNvPicPr>
          <p:nvPr/>
        </p:nvPicPr>
        <p:blipFill>
          <a:blip r:embed="rId84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51939" y="4593212"/>
            <a:ext cx="730939" cy="730939"/>
          </a:xfrm>
          <a:prstGeom prst="rect">
            <a:avLst/>
          </a:prstGeom>
        </p:spPr>
      </p:pic>
      <p:pic>
        <p:nvPicPr>
          <p:cNvPr id="327" name="Picture 326">
            <a:extLst>
              <a:ext uri="{FF2B5EF4-FFF2-40B4-BE49-F238E27FC236}">
                <a16:creationId xmlns:a16="http://schemas.microsoft.com/office/drawing/2014/main" id="{D95DCB9F-2718-F64F-88D6-15496472C196}"/>
              </a:ext>
            </a:extLst>
          </p:cNvPr>
          <p:cNvPicPr>
            <a:picLocks noChangeAspect="1"/>
          </p:cNvPicPr>
          <p:nvPr/>
        </p:nvPicPr>
        <p:blipFill>
          <a:blip r:embed="rId85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9514" y="5365936"/>
            <a:ext cx="720810" cy="720810"/>
          </a:xfrm>
          <a:prstGeom prst="rect">
            <a:avLst/>
          </a:prstGeom>
        </p:spPr>
      </p:pic>
      <p:pic>
        <p:nvPicPr>
          <p:cNvPr id="329" name="Picture 328">
            <a:extLst>
              <a:ext uri="{FF2B5EF4-FFF2-40B4-BE49-F238E27FC236}">
                <a16:creationId xmlns:a16="http://schemas.microsoft.com/office/drawing/2014/main" id="{4B678B6F-2560-264C-B868-FE54721EC5E3}"/>
              </a:ext>
            </a:extLst>
          </p:cNvPr>
          <p:cNvPicPr>
            <a:picLocks noChangeAspect="1"/>
          </p:cNvPicPr>
          <p:nvPr/>
        </p:nvPicPr>
        <p:blipFill>
          <a:blip r:embed="rId86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2201" y="5345054"/>
            <a:ext cx="754158" cy="754158"/>
          </a:xfrm>
          <a:prstGeom prst="rect">
            <a:avLst/>
          </a:prstGeom>
        </p:spPr>
      </p:pic>
      <p:pic>
        <p:nvPicPr>
          <p:cNvPr id="331" name="Picture 330">
            <a:extLst>
              <a:ext uri="{FF2B5EF4-FFF2-40B4-BE49-F238E27FC236}">
                <a16:creationId xmlns:a16="http://schemas.microsoft.com/office/drawing/2014/main" id="{5A499352-DB67-AB4F-96E1-38151E0FAFBF}"/>
              </a:ext>
            </a:extLst>
          </p:cNvPr>
          <p:cNvPicPr>
            <a:picLocks noChangeAspect="1"/>
          </p:cNvPicPr>
          <p:nvPr/>
        </p:nvPicPr>
        <p:blipFill>
          <a:blip r:embed="rId87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322" y="5377140"/>
            <a:ext cx="708611" cy="708611"/>
          </a:xfrm>
          <a:prstGeom prst="rect">
            <a:avLst/>
          </a:prstGeom>
        </p:spPr>
      </p:pic>
      <p:pic>
        <p:nvPicPr>
          <p:cNvPr id="333" name="Picture 332">
            <a:extLst>
              <a:ext uri="{FF2B5EF4-FFF2-40B4-BE49-F238E27FC236}">
                <a16:creationId xmlns:a16="http://schemas.microsoft.com/office/drawing/2014/main" id="{99BBE091-81A4-594B-9E74-273EF12F282C}"/>
              </a:ext>
            </a:extLst>
          </p:cNvPr>
          <p:cNvPicPr>
            <a:picLocks noChangeAspect="1"/>
          </p:cNvPicPr>
          <p:nvPr/>
        </p:nvPicPr>
        <p:blipFill>
          <a:blip r:embed="rId88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598326" y="4591869"/>
            <a:ext cx="726212" cy="726212"/>
          </a:xfrm>
          <a:prstGeom prst="rect">
            <a:avLst/>
          </a:prstGeom>
        </p:spPr>
      </p:pic>
      <p:pic>
        <p:nvPicPr>
          <p:cNvPr id="335" name="Picture 334">
            <a:extLst>
              <a:ext uri="{FF2B5EF4-FFF2-40B4-BE49-F238E27FC236}">
                <a16:creationId xmlns:a16="http://schemas.microsoft.com/office/drawing/2014/main" id="{0826AD44-366D-3745-AA29-AF1AD695BC94}"/>
              </a:ext>
            </a:extLst>
          </p:cNvPr>
          <p:cNvPicPr>
            <a:picLocks noChangeAspect="1"/>
          </p:cNvPicPr>
          <p:nvPr/>
        </p:nvPicPr>
        <p:blipFill>
          <a:blip r:embed="rId89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307337" y="4573782"/>
            <a:ext cx="754158" cy="754158"/>
          </a:xfrm>
          <a:prstGeom prst="rect">
            <a:avLst/>
          </a:prstGeom>
        </p:spPr>
      </p:pic>
      <p:pic>
        <p:nvPicPr>
          <p:cNvPr id="337" name="Picture 336" descr="A picture containing icon&#10;&#10;Description automatically generated">
            <a:extLst>
              <a:ext uri="{FF2B5EF4-FFF2-40B4-BE49-F238E27FC236}">
                <a16:creationId xmlns:a16="http://schemas.microsoft.com/office/drawing/2014/main" id="{C2464283-F816-E94D-ABF8-7EB019B970A1}"/>
              </a:ext>
            </a:extLst>
          </p:cNvPr>
          <p:cNvPicPr>
            <a:picLocks noChangeAspect="1"/>
          </p:cNvPicPr>
          <p:nvPr/>
        </p:nvPicPr>
        <p:blipFill>
          <a:blip r:embed="rId90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905" y="5378867"/>
            <a:ext cx="705219" cy="705219"/>
          </a:xfrm>
          <a:prstGeom prst="rect">
            <a:avLst/>
          </a:prstGeom>
        </p:spPr>
      </p:pic>
      <p:pic>
        <p:nvPicPr>
          <p:cNvPr id="345" name="Picture 344" descr="A close up of a sign&#10;&#10;Description automatically generated">
            <a:extLst>
              <a:ext uri="{FF2B5EF4-FFF2-40B4-BE49-F238E27FC236}">
                <a16:creationId xmlns:a16="http://schemas.microsoft.com/office/drawing/2014/main" id="{5DB88EAA-B88F-D24B-A608-28F710EC6EA1}"/>
              </a:ext>
            </a:extLst>
          </p:cNvPr>
          <p:cNvPicPr>
            <a:picLocks noChangeAspect="1"/>
          </p:cNvPicPr>
          <p:nvPr/>
        </p:nvPicPr>
        <p:blipFill>
          <a:blip r:embed="rId91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7852" y="5340166"/>
            <a:ext cx="797943" cy="797943"/>
          </a:xfrm>
          <a:prstGeom prst="rect">
            <a:avLst/>
          </a:prstGeom>
        </p:spPr>
      </p:pic>
      <p:pic>
        <p:nvPicPr>
          <p:cNvPr id="347" name="Picture 346" descr="Icon&#10;&#10;Description automatically generated">
            <a:extLst>
              <a:ext uri="{FF2B5EF4-FFF2-40B4-BE49-F238E27FC236}">
                <a16:creationId xmlns:a16="http://schemas.microsoft.com/office/drawing/2014/main" id="{5675014A-3EFF-BB4A-AEEC-7124BE86CB10}"/>
              </a:ext>
            </a:extLst>
          </p:cNvPr>
          <p:cNvPicPr>
            <a:picLocks noChangeAspect="1"/>
          </p:cNvPicPr>
          <p:nvPr/>
        </p:nvPicPr>
        <p:blipFill>
          <a:blip r:embed="rId92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054" y="5344851"/>
            <a:ext cx="744863" cy="744863"/>
          </a:xfrm>
          <a:prstGeom prst="rect">
            <a:avLst/>
          </a:prstGeom>
        </p:spPr>
      </p:pic>
      <p:pic>
        <p:nvPicPr>
          <p:cNvPr id="349" name="Picture 348" descr="Logo&#10;&#10;Description automatically generated">
            <a:extLst>
              <a:ext uri="{FF2B5EF4-FFF2-40B4-BE49-F238E27FC236}">
                <a16:creationId xmlns:a16="http://schemas.microsoft.com/office/drawing/2014/main" id="{EF4E76D2-C0A3-1D47-AC7D-ED9B75677D1D}"/>
              </a:ext>
            </a:extLst>
          </p:cNvPr>
          <p:cNvPicPr>
            <a:picLocks noChangeAspect="1"/>
          </p:cNvPicPr>
          <p:nvPr/>
        </p:nvPicPr>
        <p:blipFill>
          <a:blip r:embed="rId93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4820" y="5360428"/>
            <a:ext cx="783179" cy="783179"/>
          </a:xfrm>
          <a:prstGeom prst="rect">
            <a:avLst/>
          </a:prstGeom>
        </p:spPr>
      </p:pic>
      <p:pic>
        <p:nvPicPr>
          <p:cNvPr id="351" name="Picture 350" descr="A close up of a sign&#10;&#10;Description automatically generated">
            <a:extLst>
              <a:ext uri="{FF2B5EF4-FFF2-40B4-BE49-F238E27FC236}">
                <a16:creationId xmlns:a16="http://schemas.microsoft.com/office/drawing/2014/main" id="{85594D86-F4E3-B64D-BF11-BDE14413887F}"/>
              </a:ext>
            </a:extLst>
          </p:cNvPr>
          <p:cNvPicPr>
            <a:picLocks noChangeAspect="1"/>
          </p:cNvPicPr>
          <p:nvPr/>
        </p:nvPicPr>
        <p:blipFill>
          <a:blip r:embed="rId94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5997" y="5354454"/>
            <a:ext cx="757555" cy="757555"/>
          </a:xfrm>
          <a:prstGeom prst="rect">
            <a:avLst/>
          </a:prstGeom>
        </p:spPr>
      </p:pic>
      <p:pic>
        <p:nvPicPr>
          <p:cNvPr id="355" name="Picture 354" descr="Icon&#10;&#10;Description automatically generated">
            <a:extLst>
              <a:ext uri="{FF2B5EF4-FFF2-40B4-BE49-F238E27FC236}">
                <a16:creationId xmlns:a16="http://schemas.microsoft.com/office/drawing/2014/main" id="{84209FCB-2957-6D47-8E66-8322B5AECAC5}"/>
              </a:ext>
            </a:extLst>
          </p:cNvPr>
          <p:cNvPicPr>
            <a:picLocks noChangeAspect="1"/>
          </p:cNvPicPr>
          <p:nvPr/>
        </p:nvPicPr>
        <p:blipFill>
          <a:blip r:embed="rId95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8699" y="5370669"/>
            <a:ext cx="718047" cy="718047"/>
          </a:xfrm>
          <a:prstGeom prst="rect">
            <a:avLst/>
          </a:prstGeom>
        </p:spPr>
      </p:pic>
      <p:pic>
        <p:nvPicPr>
          <p:cNvPr id="367" name="Picture 366" descr="Icon&#10;&#10;Description automatically generated">
            <a:extLst>
              <a:ext uri="{FF2B5EF4-FFF2-40B4-BE49-F238E27FC236}">
                <a16:creationId xmlns:a16="http://schemas.microsoft.com/office/drawing/2014/main" id="{BB06ACB4-E883-6A45-A3D6-3FDB42CEBB49}"/>
              </a:ext>
            </a:extLst>
          </p:cNvPr>
          <p:cNvPicPr>
            <a:picLocks noChangeAspect="1"/>
          </p:cNvPicPr>
          <p:nvPr/>
        </p:nvPicPr>
        <p:blipFill>
          <a:blip r:embed="rId96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9188" y="4563090"/>
            <a:ext cx="797943" cy="797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5451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Project title (50pt)</a:t>
            </a:r>
            <a:br>
              <a:rPr lang="en-US" b="1" dirty="0"/>
            </a:br>
            <a:r>
              <a:rPr lang="en-US" b="1" dirty="0"/>
              <a:t>lorem </a:t>
            </a:r>
            <a:r>
              <a:rPr lang="en-US" b="1" dirty="0" err="1"/>
              <a:t>ipsom</a:t>
            </a:r>
            <a:endParaRPr lang="en-US" b="1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Presentation descriptor (12pt)</a:t>
            </a:r>
          </a:p>
          <a:p>
            <a:r>
              <a:rPr lang="en-US" dirty="0"/>
              <a:t>01/01/2021</a:t>
            </a:r>
          </a:p>
        </p:txBody>
      </p:sp>
    </p:spTree>
    <p:extLst>
      <p:ext uri="{BB962C8B-B14F-4D97-AF65-F5344CB8AC3E}">
        <p14:creationId xmlns:p14="http://schemas.microsoft.com/office/powerpoint/2010/main" val="144893256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588B458C-7FC0-4428-AD00-3EE57C79E27C}"/>
              </a:ext>
            </a:extLst>
          </p:cNvPr>
          <p:cNvSpPr txBox="1">
            <a:spLocks/>
          </p:cNvSpPr>
          <p:nvPr/>
        </p:nvSpPr>
        <p:spPr>
          <a:xfrm>
            <a:off x="456930" y="5499986"/>
            <a:ext cx="10974916" cy="861486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/>
              <a:t>Visit our add-ons page for more graphics/images:</a:t>
            </a:r>
          </a:p>
          <a:p>
            <a:r>
              <a:rPr lang="en-US" sz="1400" dirty="0">
                <a:hlinkClick r:id="rId2"/>
              </a:rPr>
              <a:t>Presentation-Addon - Aramco (sapublichosting.com)</a:t>
            </a:r>
            <a:endParaRPr lang="en-US" sz="1400" dirty="0"/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2ED13D1E-28B6-4F60-B31E-C1DCAD3F1E12}"/>
              </a:ext>
            </a:extLst>
          </p:cNvPr>
          <p:cNvSpPr txBox="1">
            <a:spLocks/>
          </p:cNvSpPr>
          <p:nvPr/>
        </p:nvSpPr>
        <p:spPr>
          <a:xfrm>
            <a:off x="456930" y="5037455"/>
            <a:ext cx="10974916" cy="655423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Note:</a:t>
            </a:r>
          </a:p>
        </p:txBody>
      </p:sp>
    </p:spTree>
    <p:extLst>
      <p:ext uri="{BB962C8B-B14F-4D97-AF65-F5344CB8AC3E}">
        <p14:creationId xmlns:p14="http://schemas.microsoft.com/office/powerpoint/2010/main" val="34549147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Project title (50pt)</a:t>
            </a:r>
            <a:br>
              <a:rPr lang="en-US" b="1" dirty="0"/>
            </a:br>
            <a:r>
              <a:rPr lang="en-US" b="1" dirty="0"/>
              <a:t>lorem </a:t>
            </a:r>
            <a:r>
              <a:rPr lang="en-US" b="1" dirty="0" err="1"/>
              <a:t>ipsom</a:t>
            </a:r>
            <a:endParaRPr lang="en-US" b="1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Presentation descriptor (12pt)</a:t>
            </a:r>
          </a:p>
          <a:p>
            <a:r>
              <a:rPr lang="en-US" dirty="0"/>
              <a:t>01/01/2021</a:t>
            </a:r>
          </a:p>
        </p:txBody>
      </p:sp>
    </p:spTree>
    <p:extLst>
      <p:ext uri="{BB962C8B-B14F-4D97-AF65-F5344CB8AC3E}">
        <p14:creationId xmlns:p14="http://schemas.microsoft.com/office/powerpoint/2010/main" val="21192656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Section break header (38pt)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Section break </a:t>
            </a:r>
            <a:r>
              <a:rPr lang="en-US" dirty="0" err="1"/>
              <a:t>subheader</a:t>
            </a:r>
            <a:r>
              <a:rPr lang="en-US" dirty="0"/>
              <a:t> (30pt)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6293EBC4-7F9E-904A-81BB-838D8BDEEBCC}"/>
              </a:ext>
            </a:extLst>
          </p:cNvPr>
          <p:cNvSpPr txBox="1">
            <a:spLocks/>
          </p:cNvSpPr>
          <p:nvPr/>
        </p:nvSpPr>
        <p:spPr>
          <a:xfrm>
            <a:off x="492770" y="3022379"/>
            <a:ext cx="5529139" cy="2870006"/>
          </a:xfrm>
          <a:prstGeom prst="rect">
            <a:avLst/>
          </a:prstGeom>
          <a:noFill/>
        </p:spPr>
        <p:txBody>
          <a:bodyPr vert="horz" lIns="0" tIns="45720" rIns="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600"/>
              </a:spcBef>
              <a:buFont typeface="Arial"/>
              <a:buNone/>
              <a:defRPr lang="en-US" sz="20400" b="0" kern="1200" cap="none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lang="en-US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x-none" sz="24500" dirty="0"/>
              <a:t>01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9495205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78ACFD-1EAD-4191-9625-DE6273062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5A8DCD-36F5-482F-A9E8-B377F2ABC7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5F4289-5EE3-47B7-A9F6-65A56A43DE3C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70593" y="3039470"/>
            <a:ext cx="3389744" cy="3107611"/>
          </a:xfrm>
        </p:spPr>
        <p:txBody>
          <a:bodyPr/>
          <a:lstStyle/>
          <a:p>
            <a:r>
              <a:rPr lang="en-US" dirty="0"/>
              <a:t>02</a:t>
            </a:r>
          </a:p>
        </p:txBody>
      </p:sp>
    </p:spTree>
    <p:extLst>
      <p:ext uri="{BB962C8B-B14F-4D97-AF65-F5344CB8AC3E}">
        <p14:creationId xmlns:p14="http://schemas.microsoft.com/office/powerpoint/2010/main" val="13515784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4C8FAE-2EAF-4E12-B0A2-A65D941F6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D82C3F-3298-4D3D-BD89-427EC2AE72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7AA0B4-F2AC-4131-8D7F-79E8A69C3F3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14610" y="3065108"/>
            <a:ext cx="3389744" cy="3107611"/>
          </a:xfrm>
        </p:spPr>
        <p:txBody>
          <a:bodyPr/>
          <a:lstStyle/>
          <a:p>
            <a:r>
              <a:rPr lang="en-US" dirty="0"/>
              <a:t>03</a:t>
            </a:r>
          </a:p>
        </p:txBody>
      </p:sp>
    </p:spTree>
    <p:extLst>
      <p:ext uri="{BB962C8B-B14F-4D97-AF65-F5344CB8AC3E}">
        <p14:creationId xmlns:p14="http://schemas.microsoft.com/office/powerpoint/2010/main" val="13378685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297D6AB-9B61-434A-A343-526B3F9D0E5A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79922" y="2990815"/>
            <a:ext cx="3389744" cy="3107611"/>
          </a:xfrm>
        </p:spPr>
        <p:txBody>
          <a:bodyPr/>
          <a:lstStyle/>
          <a:p>
            <a:r>
              <a:rPr lang="en-US" dirty="0"/>
              <a:t>04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49EBCCC-E213-423B-874C-ED6F63602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3EE3F8-B2E6-4195-A0FB-FF3C991C47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028832"/>
      </p:ext>
    </p:extLst>
  </p:cSld>
  <p:clrMapOvr>
    <a:masterClrMapping/>
  </p:clrMapOvr>
</p:sld>
</file>

<file path=ppt/theme/theme1.xml><?xml version="1.0" encoding="utf-8"?>
<a:theme xmlns:a="http://schemas.openxmlformats.org/drawingml/2006/main" name="saudi aramco_template">
  <a:themeElements>
    <a:clrScheme name="saudi aramco">
      <a:dk1>
        <a:srgbClr val="676A6E"/>
      </a:dk1>
      <a:lt1>
        <a:sysClr val="window" lastClr="FFFFFF"/>
      </a:lt1>
      <a:dk2>
        <a:srgbClr val="00A3E0"/>
      </a:dk2>
      <a:lt2>
        <a:srgbClr val="84BD00"/>
      </a:lt2>
      <a:accent1>
        <a:srgbClr val="84BD00"/>
      </a:accent1>
      <a:accent2>
        <a:srgbClr val="00843D"/>
      </a:accent2>
      <a:accent3>
        <a:srgbClr val="0033A0"/>
      </a:accent3>
      <a:accent4>
        <a:srgbClr val="00A3E0"/>
      </a:accent4>
      <a:accent5>
        <a:srgbClr val="676A6E"/>
      </a:accent5>
      <a:accent6>
        <a:srgbClr val="808080"/>
      </a:accent6>
      <a:hlink>
        <a:srgbClr val="00A3E0"/>
      </a:hlink>
      <a:folHlink>
        <a:srgbClr val="0033A0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 cmpd="sng">
          <a:solidFill>
            <a:schemeClr val="accent6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4154F1B81A06A468534CA2529D1ED78" ma:contentTypeVersion="1" ma:contentTypeDescription="Create a new document." ma:contentTypeScope="" ma:versionID="88e9b14f134c1bcadb4b48e7a3029db3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8c5b5cd9b8d25ff6dd15848836f427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55B484F-AC50-4BB4-BD5C-C0E86FA28E63}">
  <ds:schemaRefs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purl.org/dc/elements/1.1/"/>
    <ds:schemaRef ds:uri="http://www.w3.org/XML/1998/namespace"/>
    <ds:schemaRef ds:uri="http://schemas.microsoft.com/sharepoint/v3"/>
    <ds:schemaRef ds:uri="http://purl.org/dc/terms/"/>
    <ds:schemaRef ds:uri="http://schemas.microsoft.com/office/infopath/2007/PartnerControl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08814646-3EEF-4AB0-B281-34DE12DFC86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8A467AD-BF31-427E-BDDA-AFD06A20D2E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saudi aramco_template</Template>
  <TotalTime>20238</TotalTime>
  <Words>1934</Words>
  <Application>Microsoft Office PowerPoint</Application>
  <PresentationFormat>Widescreen</PresentationFormat>
  <Paragraphs>392</Paragraphs>
  <Slides>40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8" baseType="lpstr">
      <vt:lpstr>Arial</vt:lpstr>
      <vt:lpstr>Calibri</vt:lpstr>
      <vt:lpstr>DaxMedium</vt:lpstr>
      <vt:lpstr>Helvetica Light</vt:lpstr>
      <vt:lpstr>Lucida Grande</vt:lpstr>
      <vt:lpstr>Trebuchet MS</vt:lpstr>
      <vt:lpstr>Wingdings</vt:lpstr>
      <vt:lpstr>saudi aramco_template</vt:lpstr>
      <vt:lpstr>Project title (50pt) lorem ipsom</vt:lpstr>
      <vt:lpstr>Project title (50pt) lorem ipsom</vt:lpstr>
      <vt:lpstr>Project title (50pt) lorem ipsom</vt:lpstr>
      <vt:lpstr>Project title (50pt) lorem ipsom</vt:lpstr>
      <vt:lpstr>Project title (50pt) lorem ipsom</vt:lpstr>
      <vt:lpstr>Section break header (38pt)</vt:lpstr>
      <vt:lpstr>PowerPoint Presentation</vt:lpstr>
      <vt:lpstr>PowerPoint Presentation</vt:lpstr>
      <vt:lpstr>PowerPoint Presentation</vt:lpstr>
      <vt:lpstr>Section break header (38pt)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title (50pt) lorem ipsom</dc:title>
  <dc:creator>huda Alessi</dc:creator>
  <cp:lastModifiedBy>Alharbi, Salma M</cp:lastModifiedBy>
  <cp:revision>223</cp:revision>
  <dcterms:created xsi:type="dcterms:W3CDTF">2020-10-14T04:37:03Z</dcterms:created>
  <dcterms:modified xsi:type="dcterms:W3CDTF">2021-09-28T05:51:36Z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0x010100A4154F1B81A06A468534CA2529D1ED78</vt:lpwstr>
  </property>
  <property fmtid="{D5CDD505-2E9C-101B-9397-08002B2CF9AE}" pid="3" name="TemplateUrl">
    <vt:lpwstr/>
  </property>
  <property fmtid="{D5CDD505-2E9C-101B-9397-08002B2CF9AE}" pid="4" name="_SourceUrl">
    <vt:lpwstr/>
  </property>
  <property fmtid="{D5CDD505-2E9C-101B-9397-08002B2CF9AE}" pid="5" name="_SharedFileIndex">
    <vt:lpwstr/>
  </property>
  <property fmtid="{D5CDD505-2E9C-101B-9397-08002B2CF9AE}" pid="6" name="xd_Signature">
    <vt:bool>false</vt:bool>
  </property>
  <property fmtid="{D5CDD505-2E9C-101B-9397-08002B2CF9AE}" pid="7" name="xd_ProgID">
    <vt:lpwstr/>
  </property>
  <property fmtid="{D5CDD505-2E9C-101B-9397-08002B2CF9AE}" pid="8" name="MSIP_Label_b176ec7a-5c1c-40d8-b713-034aac8a6cec_Enabled">
    <vt:lpwstr>True</vt:lpwstr>
  </property>
  <property fmtid="{D5CDD505-2E9C-101B-9397-08002B2CF9AE}" pid="9" name="MSIP_Label_b176ec7a-5c1c-40d8-b713-034aac8a6cec_SiteId">
    <vt:lpwstr>5a1e0c10-68b1-4667-974b-f394ba989c51</vt:lpwstr>
  </property>
  <property fmtid="{D5CDD505-2E9C-101B-9397-08002B2CF9AE}" pid="10" name="MSIP_Label_b176ec7a-5c1c-40d8-b713-034aac8a6cec_Owner">
    <vt:lpwstr>ahmamz0c@aramco.com</vt:lpwstr>
  </property>
  <property fmtid="{D5CDD505-2E9C-101B-9397-08002B2CF9AE}" pid="11" name="MSIP_Label_b176ec7a-5c1c-40d8-b713-034aac8a6cec_SetDate">
    <vt:lpwstr>2021-05-25T05:08:33.6946455Z</vt:lpwstr>
  </property>
  <property fmtid="{D5CDD505-2E9C-101B-9397-08002B2CF9AE}" pid="12" name="MSIP_Label_b176ec7a-5c1c-40d8-b713-034aac8a6cec_Name">
    <vt:lpwstr>Company General Use</vt:lpwstr>
  </property>
  <property fmtid="{D5CDD505-2E9C-101B-9397-08002B2CF9AE}" pid="13" name="MSIP_Label_b176ec7a-5c1c-40d8-b713-034aac8a6cec_Application">
    <vt:lpwstr>Microsoft Azure Information Protection</vt:lpwstr>
  </property>
  <property fmtid="{D5CDD505-2E9C-101B-9397-08002B2CF9AE}" pid="14" name="MSIP_Label_b176ec7a-5c1c-40d8-b713-034aac8a6cec_ActionId">
    <vt:lpwstr>ee8d0032-a1b7-4d19-84f0-e4f47df6d2d0</vt:lpwstr>
  </property>
  <property fmtid="{D5CDD505-2E9C-101B-9397-08002B2CF9AE}" pid="15" name="MSIP_Label_b176ec7a-5c1c-40d8-b713-034aac8a6cec_Extended_MSFT_Method">
    <vt:lpwstr>Automatic</vt:lpwstr>
  </property>
  <property fmtid="{D5CDD505-2E9C-101B-9397-08002B2CF9AE}" pid="16" name="Sensitivity">
    <vt:lpwstr>Company General Use</vt:lpwstr>
  </property>
</Properties>
</file>