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</p:sldMasterIdLst>
  <p:notesMasterIdLst>
    <p:notesMasterId r:id="rId37"/>
  </p:notesMasterIdLst>
  <p:handoutMasterIdLst>
    <p:handoutMasterId r:id="rId38"/>
  </p:handoutMasterIdLst>
  <p:sldIdLst>
    <p:sldId id="256" r:id="rId6"/>
    <p:sldId id="257" r:id="rId7"/>
    <p:sldId id="258" r:id="rId8"/>
    <p:sldId id="290" r:id="rId9"/>
    <p:sldId id="292" r:id="rId10"/>
    <p:sldId id="293" r:id="rId11"/>
    <p:sldId id="294" r:id="rId12"/>
    <p:sldId id="295" r:id="rId13"/>
    <p:sldId id="260" r:id="rId14"/>
    <p:sldId id="265" r:id="rId15"/>
    <p:sldId id="289" r:id="rId16"/>
    <p:sldId id="263" r:id="rId17"/>
    <p:sldId id="296" r:id="rId18"/>
    <p:sldId id="298" r:id="rId19"/>
    <p:sldId id="297" r:id="rId20"/>
    <p:sldId id="367" r:id="rId21"/>
    <p:sldId id="356" r:id="rId22"/>
    <p:sldId id="358" r:id="rId23"/>
    <p:sldId id="357" r:id="rId24"/>
    <p:sldId id="361" r:id="rId25"/>
    <p:sldId id="355" r:id="rId26"/>
    <p:sldId id="362" r:id="rId27"/>
    <p:sldId id="363" r:id="rId28"/>
    <p:sldId id="364" r:id="rId29"/>
    <p:sldId id="365" r:id="rId30"/>
    <p:sldId id="303" r:id="rId31"/>
    <p:sldId id="274" r:id="rId32"/>
    <p:sldId id="347" r:id="rId33"/>
    <p:sldId id="301" r:id="rId34"/>
    <p:sldId id="366" r:id="rId35"/>
    <p:sldId id="36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927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3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D00"/>
    <a:srgbClr val="00A3E0"/>
    <a:srgbClr val="0033A0"/>
    <a:srgbClr val="676A6C"/>
    <a:srgbClr val="00843D"/>
    <a:srgbClr val="0F3699"/>
    <a:srgbClr val="24488D"/>
    <a:srgbClr val="9D9FA2"/>
    <a:srgbClr val="C1C1C0"/>
    <a:srgbClr val="4A7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3" autoAdjust="0"/>
    <p:restoredTop sz="87551" autoAdjust="0"/>
  </p:normalViewPr>
  <p:slideViewPr>
    <p:cSldViewPr snapToGrid="0">
      <p:cViewPr varScale="1">
        <p:scale>
          <a:sx n="97" d="100"/>
          <a:sy n="97" d="100"/>
        </p:scale>
        <p:origin x="1374" y="72"/>
      </p:cViewPr>
      <p:guideLst>
        <p:guide orient="horz" pos="4058"/>
        <p:guide orient="horz" pos="1320"/>
        <p:guide orient="horz" pos="927"/>
        <p:guide orient="horz" pos="4195"/>
        <p:guide pos="7315"/>
        <p:guide pos="3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6E-184C-9983-F0B49A7CF1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6E-184C-9983-F0B49A7C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2058824"/>
        <c:axId val="2142062360"/>
      </c:lineChart>
      <c:catAx>
        <c:axId val="21420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062360"/>
        <c:crosses val="autoZero"/>
        <c:auto val="1"/>
        <c:lblAlgn val="ctr"/>
        <c:lblOffset val="100"/>
        <c:noMultiLvlLbl val="0"/>
      </c:catAx>
      <c:valAx>
        <c:axId val="2142062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205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D-B047-B5AA-7FDB47B320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0D-B047-B5AA-7FDB47B3200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D-B047-B5AA-7FDB47B3200E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D-B047-B5AA-7FDB47B3200E}"/>
              </c:ext>
            </c:extLst>
          </c:dPt>
          <c:dPt>
            <c:idx val="5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80D-B047-B5AA-7FDB47B3200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0D-B047-B5AA-7FDB47B3200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80D-B047-B5AA-7FDB47B3200E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0D-B047-B5AA-7FDB47B3200E}"/>
              </c:ext>
            </c:extLst>
          </c:dPt>
          <c:dPt>
            <c:idx val="10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80D-B047-B5AA-7FDB47B3200E}"/>
              </c:ext>
            </c:extLst>
          </c:dPt>
          <c:dPt>
            <c:idx val="11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0D-B047-B5AA-7FDB47B3200E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80D-B047-B5AA-7FDB47B3200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0D-B047-B5AA-7FDB47B3200E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80D-B047-B5AA-7FDB47B3200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80D-B047-B5AA-7FDB47B3200E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80D-B047-B5AA-7FDB47B3200E}"/>
              </c:ext>
            </c:extLst>
          </c:dPt>
          <c:dPt>
            <c:idx val="17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80D-B047-B5AA-7FDB47B3200E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D-B047-B5AA-7FDB47B32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911544"/>
        <c:axId val="2079908824"/>
      </c:barChart>
      <c:catAx>
        <c:axId val="207991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76A6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08824"/>
        <c:crosses val="autoZero"/>
        <c:auto val="1"/>
        <c:lblAlgn val="ctr"/>
        <c:lblOffset val="100"/>
        <c:noMultiLvlLbl val="0"/>
      </c:catAx>
      <c:valAx>
        <c:axId val="207990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11544"/>
        <c:crosses val="autoZero"/>
        <c:crossBetween val="between"/>
      </c:valAx>
      <c:spPr>
        <a:noFill/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36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A3-F948-A957-71EE1D30DF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A3-F948-A957-71EE1D30DFC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A3-F948-A957-71EE1D30DFC7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4A3-F948-A957-71EE1D30DFC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A3-F948-A957-71EE1D30DFC7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4A3-F948-A957-71EE1D30DFC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A3-F948-A957-71EE1D30DFC7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4A3-F948-A957-71EE1D30DFC7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4A3-F948-A957-71EE1D30DFC7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4A3-F948-A957-71EE1D30DFC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4A3-F948-A957-71EE1D30DFC7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4A3-F948-A957-71EE1D30DFC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4A3-F948-A957-71EE1D30DFC7}"/>
              </c:ext>
            </c:extLst>
          </c:dPt>
          <c:dPt>
            <c:idx val="1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4A3-F948-A957-71EE1D30DFC7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4A3-F948-A957-71EE1D30DFC7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4A3-F948-A957-71EE1D30DFC7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4A3-F948-A957-71EE1D30DFC7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3-F948-A957-71EE1D30D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592728"/>
        <c:axId val="2079585048"/>
      </c:barChart>
      <c:catAx>
        <c:axId val="207959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585048"/>
        <c:crosses val="autoZero"/>
        <c:auto val="1"/>
        <c:lblAlgn val="ctr"/>
        <c:lblOffset val="100"/>
        <c:noMultiLvlLbl val="0"/>
      </c:catAx>
      <c:valAx>
        <c:axId val="207958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59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SA" b="0" dirty="0"/>
              <a:t>المبيعات</a:t>
            </a:r>
            <a:endParaRPr lang="en-US" b="0" dirty="0"/>
          </a:p>
        </c:rich>
      </c:tx>
      <c:layout>
        <c:manualLayout>
          <c:xMode val="edge"/>
          <c:yMode val="edge"/>
          <c:x val="0.83493666705833791"/>
          <c:y val="9.7119313674679034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4BD1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07BC-423F-8728-001B76CE57C6}"/>
              </c:ext>
            </c:extLst>
          </c:dPt>
          <c:dPt>
            <c:idx val="1"/>
            <c:bubble3D val="0"/>
            <c:spPr>
              <a:solidFill>
                <a:srgbClr val="0F369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07BC-423F-8728-001B76CE57C6}"/>
              </c:ext>
            </c:extLst>
          </c:dPt>
          <c:dPt>
            <c:idx val="2"/>
            <c:bubble3D val="0"/>
            <c:spPr>
              <a:solidFill>
                <a:srgbClr val="676A6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07BC-423F-8728-001B76CE57C6}"/>
              </c:ext>
            </c:extLst>
          </c:dPt>
          <c:dPt>
            <c:idx val="3"/>
            <c:bubble3D val="0"/>
            <c:spPr>
              <a:solidFill>
                <a:srgbClr val="00A3F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07BC-423F-8728-001B76CE57C6}"/>
              </c:ext>
            </c:extLst>
          </c:dPt>
          <c:cat>
            <c:strRef>
              <c:f>Sheet1!$A$2:$A$5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BC-423F-8728-001B76CE5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المبيعات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c:rich>
      </c:tx>
      <c:layout>
        <c:manualLayout>
          <c:xMode val="edge"/>
          <c:yMode val="edge"/>
          <c:x val="0.85255543505169218"/>
          <c:y val="8.8519906441207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1C1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7E-4161-9EF5-AAB03F952248}"/>
              </c:ext>
            </c:extLst>
          </c:dPt>
          <c:dPt>
            <c:idx val="1"/>
            <c:bubble3D val="0"/>
            <c:spPr>
              <a:solidFill>
                <a:srgbClr val="87B81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7E-4161-9EF5-AAB03F9522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7E-4161-9EF5-AAB03F9522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7E-4161-9EF5-AAB03F952248}"/>
              </c:ext>
            </c:extLst>
          </c:dPt>
          <c:cat>
            <c:strRef>
              <c:f>Sheet1!$A$2:$A$5</c:f>
              <c:strCache>
                <c:ptCount val="4"/>
                <c:pt idx="0">
                  <c:v>الربع الرابع</c:v>
                </c:pt>
                <c:pt idx="1">
                  <c:v>الربع الثالث</c:v>
                </c:pt>
                <c:pt idx="2">
                  <c:v>الربع الثاني</c:v>
                </c:pt>
                <c:pt idx="3">
                  <c:v>الربع الأول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7E-4161-9EF5-AAB03F952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dirty="0"/>
              <a:t>العنوان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المجموعة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3-41F7-9777-F28EBDEA5C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المجموعة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3-41F7-9777-F28EBDEA5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611168"/>
        <c:axId val="11839359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المجموعة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43-41F7-9777-F28EBDEA5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611168"/>
        <c:axId val="1183935936"/>
      </c:lineChart>
      <c:catAx>
        <c:axId val="12356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935936"/>
        <c:crosses val="autoZero"/>
        <c:auto val="1"/>
        <c:lblAlgn val="ctr"/>
        <c:lblOffset val="100"/>
        <c:noMultiLvlLbl val="0"/>
      </c:catAx>
      <c:valAx>
        <c:axId val="11839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6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A4C0-236B-7A45-BAB3-8C2069618240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498B3-4646-CC4D-B647-6598236961C0}">
      <dgm:prSet phldrT="[Text]" custT="1"/>
      <dgm:spPr>
        <a:solidFill>
          <a:schemeClr val="tx2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2010</a:t>
          </a:r>
        </a:p>
      </dgm:t>
    </dgm:pt>
    <dgm:pt modelId="{72E6C5E9-6BF8-AB4C-BE56-B43090624B29}" type="parTrans" cxnId="{0F65400E-995C-E14A-A099-774D17412888}">
      <dgm:prSet/>
      <dgm:spPr/>
      <dgm:t>
        <a:bodyPr/>
        <a:lstStyle/>
        <a:p>
          <a:endParaRPr lang="en-US"/>
        </a:p>
      </dgm:t>
    </dgm:pt>
    <dgm:pt modelId="{6B44AE12-69AC-8144-88D8-FF8419550EE7}" type="sibTrans" cxnId="{0F65400E-995C-E14A-A099-774D17412888}">
      <dgm:prSet/>
      <dgm:spPr/>
      <dgm:t>
        <a:bodyPr/>
        <a:lstStyle/>
        <a:p>
          <a:endParaRPr lang="en-US"/>
        </a:p>
      </dgm:t>
    </dgm:pt>
    <dgm:pt modelId="{557F4988-6AEF-9F4A-9E5C-F99EBB58EAFA}">
      <dgm:prSet phldrT="[Text]" custT="1"/>
      <dgm:spPr>
        <a:solidFill>
          <a:srgbClr val="194791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2009</a:t>
          </a:r>
          <a:endParaRPr lang="en-US" sz="1900" dirty="0"/>
        </a:p>
      </dgm:t>
    </dgm:pt>
    <dgm:pt modelId="{1A626A49-376A-5149-8805-252890C9F29F}" type="parTrans" cxnId="{FFFDBE18-5DEF-5944-8B7C-3B944999EA14}">
      <dgm:prSet/>
      <dgm:spPr/>
      <dgm:t>
        <a:bodyPr/>
        <a:lstStyle/>
        <a:p>
          <a:endParaRPr lang="en-US"/>
        </a:p>
      </dgm:t>
    </dgm:pt>
    <dgm:pt modelId="{F5DB28B0-88DD-264A-B26A-BBA5C69E4B40}" type="sibTrans" cxnId="{FFFDBE18-5DEF-5944-8B7C-3B944999EA14}">
      <dgm:prSet/>
      <dgm:spPr/>
      <dgm:t>
        <a:bodyPr/>
        <a:lstStyle/>
        <a:p>
          <a:endParaRPr lang="en-US"/>
        </a:p>
      </dgm:t>
    </dgm:pt>
    <dgm:pt modelId="{DC082499-E4A9-D84E-81E4-4C31D3A9BE0E}">
      <dgm:prSet phldrT="[Text]" custT="1"/>
      <dgm:spPr>
        <a:solidFill>
          <a:schemeClr val="accent2"/>
        </a:solidFill>
        <a:ln w="25400" cap="flat" cmpd="sng" algn="ctr">
          <a:noFill/>
          <a:prstDash val="solid"/>
        </a:ln>
        <a:effectLst/>
      </dgm:spPr>
      <dgm:t>
        <a:bodyPr spcFirstLastPara="0" vert="vert270" wrap="square" lIns="503999" tIns="99568" rIns="540000" bIns="99568" numCol="1" spcCol="1270" anchor="ctr" anchorCtr="0"/>
        <a:lstStyle/>
        <a:p>
          <a:pPr rtl="0"/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gm:t>
    </dgm:pt>
    <dgm:pt modelId="{EBB88E6F-8EB0-3046-8301-50CAF2A761AD}" type="parTrans" cxnId="{2E2FDCB4-0E4F-774E-9CB6-DDEBD6B4C990}">
      <dgm:prSet/>
      <dgm:spPr/>
      <dgm:t>
        <a:bodyPr/>
        <a:lstStyle/>
        <a:p>
          <a:endParaRPr lang="en-US"/>
        </a:p>
      </dgm:t>
    </dgm:pt>
    <dgm:pt modelId="{F2E68B76-DA36-D34D-95AC-8AE6DA19E5BF}" type="sibTrans" cxnId="{2E2FDCB4-0E4F-774E-9CB6-DDEBD6B4C990}">
      <dgm:prSet/>
      <dgm:spPr/>
      <dgm:t>
        <a:bodyPr/>
        <a:lstStyle/>
        <a:p>
          <a:endParaRPr lang="en-US"/>
        </a:p>
      </dgm:t>
    </dgm:pt>
    <dgm:pt modelId="{3D605146-9703-9849-9D18-820963C0CDDA}">
      <dgm:prSet phldrT="[Text]" custT="1"/>
      <dgm:spPr>
        <a:ln>
          <a:noFill/>
        </a:ln>
      </dgm:spPr>
      <dgm:t>
        <a:bodyPr vert="vert270" lIns="503999" rIns="540000"/>
        <a:lstStyle/>
        <a:p>
          <a:pPr rtl="0"/>
          <a:r>
            <a:rPr lang="en-US" sz="1400" dirty="0"/>
            <a:t>2007</a:t>
          </a:r>
          <a:endParaRPr lang="en-US" sz="2800" dirty="0"/>
        </a:p>
      </dgm:t>
    </dgm:pt>
    <dgm:pt modelId="{E4D9096D-0D63-EA45-A5C5-EC9E7B3EAAD3}" type="parTrans" cxnId="{C96C6E5F-EF4E-FB48-AB90-2B9097DC7EDE}">
      <dgm:prSet/>
      <dgm:spPr/>
      <dgm:t>
        <a:bodyPr/>
        <a:lstStyle/>
        <a:p>
          <a:endParaRPr lang="en-US"/>
        </a:p>
      </dgm:t>
    </dgm:pt>
    <dgm:pt modelId="{CD0FD3E3-CCBB-8240-8678-7C0F5FFD9AD3}" type="sibTrans" cxnId="{C96C6E5F-EF4E-FB48-AB90-2B9097DC7EDE}">
      <dgm:prSet/>
      <dgm:spPr/>
      <dgm:t>
        <a:bodyPr/>
        <a:lstStyle/>
        <a:p>
          <a:endParaRPr lang="en-US"/>
        </a:p>
      </dgm:t>
    </dgm:pt>
    <dgm:pt modelId="{1E4CA016-43BF-1342-82FF-A4DB0C771338}" type="pres">
      <dgm:prSet presAssocID="{E368A4C0-236B-7A45-BAB3-8C2069618240}" presName="Name0" presStyleCnt="0">
        <dgm:presLayoutVars>
          <dgm:chMax val="7"/>
          <dgm:resizeHandles val="exact"/>
        </dgm:presLayoutVars>
      </dgm:prSet>
      <dgm:spPr/>
    </dgm:pt>
    <dgm:pt modelId="{102662D6-2F4D-3F40-AEFF-09D949E0E35D}" type="pres">
      <dgm:prSet presAssocID="{E368A4C0-236B-7A45-BAB3-8C2069618240}" presName="comp1" presStyleCnt="0"/>
      <dgm:spPr/>
    </dgm:pt>
    <dgm:pt modelId="{B7DC03DE-6D38-4C47-9889-E94F1DDF0418}" type="pres">
      <dgm:prSet presAssocID="{E368A4C0-236B-7A45-BAB3-8C2069618240}" presName="circle1" presStyleLbl="node1" presStyleIdx="0" presStyleCnt="4" custAng="5400000" custLinFactNeighborX="23296"/>
      <dgm:spPr/>
    </dgm:pt>
    <dgm:pt modelId="{360D9D75-13D9-994B-9BAE-6EB38A3D1677}" type="pres">
      <dgm:prSet presAssocID="{E368A4C0-236B-7A45-BAB3-8C2069618240}" presName="c1text" presStyleLbl="node1" presStyleIdx="0" presStyleCnt="4">
        <dgm:presLayoutVars>
          <dgm:bulletEnabled val="1"/>
        </dgm:presLayoutVars>
      </dgm:prSet>
      <dgm:spPr/>
    </dgm:pt>
    <dgm:pt modelId="{E8D841BC-A2AD-CA44-810B-31ED8E4FF4C8}" type="pres">
      <dgm:prSet presAssocID="{E368A4C0-236B-7A45-BAB3-8C2069618240}" presName="comp2" presStyleCnt="0"/>
      <dgm:spPr/>
    </dgm:pt>
    <dgm:pt modelId="{DE70FD05-C398-3C44-B28E-F37020B7346F}" type="pres">
      <dgm:prSet presAssocID="{E368A4C0-236B-7A45-BAB3-8C2069618240}" presName="circle2" presStyleLbl="node1" presStyleIdx="1" presStyleCnt="4" custAng="5400000" custLinFactNeighborX="16209" custLinFactNeighborY="-12500"/>
      <dgm:spPr/>
    </dgm:pt>
    <dgm:pt modelId="{759E4CAD-865E-B645-BDDB-AB4D7538AFED}" type="pres">
      <dgm:prSet presAssocID="{E368A4C0-236B-7A45-BAB3-8C2069618240}" presName="c2text" presStyleLbl="node1" presStyleIdx="1" presStyleCnt="4">
        <dgm:presLayoutVars>
          <dgm:bulletEnabled val="1"/>
        </dgm:presLayoutVars>
      </dgm:prSet>
      <dgm:spPr/>
    </dgm:pt>
    <dgm:pt modelId="{C1057712-DDCF-474B-BCCE-87823B606312}" type="pres">
      <dgm:prSet presAssocID="{E368A4C0-236B-7A45-BAB3-8C2069618240}" presName="comp3" presStyleCnt="0"/>
      <dgm:spPr/>
    </dgm:pt>
    <dgm:pt modelId="{0B171910-E47F-1049-8769-CC39A2D97BFC}" type="pres">
      <dgm:prSet presAssocID="{E368A4C0-236B-7A45-BAB3-8C2069618240}" presName="circle3" presStyleLbl="node1" presStyleIdx="2" presStyleCnt="4" custAng="5400000" custLinFactNeighborX="5238" custLinFactNeighborY="-33531"/>
      <dgm:spPr>
        <a:xfrm>
          <a:off x="2438399" y="2167466"/>
          <a:ext cx="3251200" cy="3251200"/>
        </a:xfrm>
        <a:prstGeom prst="ellipse">
          <a:avLst/>
        </a:prstGeom>
      </dgm:spPr>
    </dgm:pt>
    <dgm:pt modelId="{357B6DAC-BD9D-AE44-B944-5928F6F692F8}" type="pres">
      <dgm:prSet presAssocID="{E368A4C0-236B-7A45-BAB3-8C2069618240}" presName="c3text" presStyleLbl="node1" presStyleIdx="2" presStyleCnt="4">
        <dgm:presLayoutVars>
          <dgm:bulletEnabled val="1"/>
        </dgm:presLayoutVars>
      </dgm:prSet>
      <dgm:spPr/>
    </dgm:pt>
    <dgm:pt modelId="{7E2BA5FE-15E8-024C-834E-1F041189A4FA}" type="pres">
      <dgm:prSet presAssocID="{E368A4C0-236B-7A45-BAB3-8C2069618240}" presName="comp4" presStyleCnt="0"/>
      <dgm:spPr/>
    </dgm:pt>
    <dgm:pt modelId="{FA36A4DE-60C3-6D4E-84F7-DFD6AE0A1A1D}" type="pres">
      <dgm:prSet presAssocID="{E368A4C0-236B-7A45-BAB3-8C2069618240}" presName="circle4" presStyleLbl="node1" presStyleIdx="3" presStyleCnt="4" custAng="5400000" custLinFactNeighborX="-17597" custLinFactNeighborY="-75000"/>
      <dgm:spPr/>
    </dgm:pt>
    <dgm:pt modelId="{1303C11F-E8C7-9443-A321-764296D96B7F}" type="pres">
      <dgm:prSet presAssocID="{E368A4C0-236B-7A45-BAB3-8C206961824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A6F6205-25C4-3545-A915-35A82700BFC4}" type="presOf" srcId="{557F4988-6AEF-9F4A-9E5C-F99EBB58EAFA}" destId="{DE70FD05-C398-3C44-B28E-F37020B7346F}" srcOrd="0" destOrd="0" presId="urn:microsoft.com/office/officeart/2005/8/layout/venn2"/>
    <dgm:cxn modelId="{0F65400E-995C-E14A-A099-774D17412888}" srcId="{E368A4C0-236B-7A45-BAB3-8C2069618240}" destId="{BBA498B3-4646-CC4D-B647-6598236961C0}" srcOrd="0" destOrd="0" parTransId="{72E6C5E9-6BF8-AB4C-BE56-B43090624B29}" sibTransId="{6B44AE12-69AC-8144-88D8-FF8419550EE7}"/>
    <dgm:cxn modelId="{FFFDBE18-5DEF-5944-8B7C-3B944999EA14}" srcId="{E368A4C0-236B-7A45-BAB3-8C2069618240}" destId="{557F4988-6AEF-9F4A-9E5C-F99EBB58EAFA}" srcOrd="1" destOrd="0" parTransId="{1A626A49-376A-5149-8805-252890C9F29F}" sibTransId="{F5DB28B0-88DD-264A-B26A-BBA5C69E4B40}"/>
    <dgm:cxn modelId="{24665223-4DE4-2D40-98A1-6C0FA3408917}" type="presOf" srcId="{557F4988-6AEF-9F4A-9E5C-F99EBB58EAFA}" destId="{759E4CAD-865E-B645-BDDB-AB4D7538AFED}" srcOrd="1" destOrd="0" presId="urn:microsoft.com/office/officeart/2005/8/layout/venn2"/>
    <dgm:cxn modelId="{BBCB1A29-7B5F-6C4D-8E87-7E2D5613D40B}" type="presOf" srcId="{3D605146-9703-9849-9D18-820963C0CDDA}" destId="{FA36A4DE-60C3-6D4E-84F7-DFD6AE0A1A1D}" srcOrd="0" destOrd="0" presId="urn:microsoft.com/office/officeart/2005/8/layout/venn2"/>
    <dgm:cxn modelId="{C96C6E5F-EF4E-FB48-AB90-2B9097DC7EDE}" srcId="{E368A4C0-236B-7A45-BAB3-8C2069618240}" destId="{3D605146-9703-9849-9D18-820963C0CDDA}" srcOrd="3" destOrd="0" parTransId="{E4D9096D-0D63-EA45-A5C5-EC9E7B3EAAD3}" sibTransId="{CD0FD3E3-CCBB-8240-8678-7C0F5FFD9AD3}"/>
    <dgm:cxn modelId="{D370AD94-D989-1345-907E-C8D9A2AE2051}" type="presOf" srcId="{3D605146-9703-9849-9D18-820963C0CDDA}" destId="{1303C11F-E8C7-9443-A321-764296D96B7F}" srcOrd="1" destOrd="0" presId="urn:microsoft.com/office/officeart/2005/8/layout/venn2"/>
    <dgm:cxn modelId="{64A248A7-9781-E549-93D1-F85D11673E95}" type="presOf" srcId="{E368A4C0-236B-7A45-BAB3-8C2069618240}" destId="{1E4CA016-43BF-1342-82FF-A4DB0C771338}" srcOrd="0" destOrd="0" presId="urn:microsoft.com/office/officeart/2005/8/layout/venn2"/>
    <dgm:cxn modelId="{2E2FDCB4-0E4F-774E-9CB6-DDEBD6B4C990}" srcId="{E368A4C0-236B-7A45-BAB3-8C2069618240}" destId="{DC082499-E4A9-D84E-81E4-4C31D3A9BE0E}" srcOrd="2" destOrd="0" parTransId="{EBB88E6F-8EB0-3046-8301-50CAF2A761AD}" sibTransId="{F2E68B76-DA36-D34D-95AC-8AE6DA19E5BF}"/>
    <dgm:cxn modelId="{1D4478B6-E9C6-5443-87DB-F49DBFB3B1C4}" type="presOf" srcId="{DC082499-E4A9-D84E-81E4-4C31D3A9BE0E}" destId="{357B6DAC-BD9D-AE44-B944-5928F6F692F8}" srcOrd="1" destOrd="0" presId="urn:microsoft.com/office/officeart/2005/8/layout/venn2"/>
    <dgm:cxn modelId="{75A741D6-13BA-A846-979F-7DEE2D2879B8}" type="presOf" srcId="{DC082499-E4A9-D84E-81E4-4C31D3A9BE0E}" destId="{0B171910-E47F-1049-8769-CC39A2D97BFC}" srcOrd="0" destOrd="0" presId="urn:microsoft.com/office/officeart/2005/8/layout/venn2"/>
    <dgm:cxn modelId="{10FF51DF-0893-C546-A1C6-B7D242661214}" type="presOf" srcId="{BBA498B3-4646-CC4D-B647-6598236961C0}" destId="{B7DC03DE-6D38-4C47-9889-E94F1DDF0418}" srcOrd="0" destOrd="0" presId="urn:microsoft.com/office/officeart/2005/8/layout/venn2"/>
    <dgm:cxn modelId="{F7298FE6-DE1B-4B4F-B872-B5E508DDB152}" type="presOf" srcId="{BBA498B3-4646-CC4D-B647-6598236961C0}" destId="{360D9D75-13D9-994B-9BAE-6EB38A3D1677}" srcOrd="1" destOrd="0" presId="urn:microsoft.com/office/officeart/2005/8/layout/venn2"/>
    <dgm:cxn modelId="{31E5D6A8-2AE4-4F4A-84BD-7DD2175FC53D}" type="presParOf" srcId="{1E4CA016-43BF-1342-82FF-A4DB0C771338}" destId="{102662D6-2F4D-3F40-AEFF-09D949E0E35D}" srcOrd="0" destOrd="0" presId="urn:microsoft.com/office/officeart/2005/8/layout/venn2"/>
    <dgm:cxn modelId="{73BF151D-6BC2-9C4D-90A7-DD61FF0B370C}" type="presParOf" srcId="{102662D6-2F4D-3F40-AEFF-09D949E0E35D}" destId="{B7DC03DE-6D38-4C47-9889-E94F1DDF0418}" srcOrd="0" destOrd="0" presId="urn:microsoft.com/office/officeart/2005/8/layout/venn2"/>
    <dgm:cxn modelId="{BC867C3D-FD32-8C49-828E-FC6A6795E64E}" type="presParOf" srcId="{102662D6-2F4D-3F40-AEFF-09D949E0E35D}" destId="{360D9D75-13D9-994B-9BAE-6EB38A3D1677}" srcOrd="1" destOrd="0" presId="urn:microsoft.com/office/officeart/2005/8/layout/venn2"/>
    <dgm:cxn modelId="{AEF362EC-4A87-C645-AEBE-B5CFCD89091D}" type="presParOf" srcId="{1E4CA016-43BF-1342-82FF-A4DB0C771338}" destId="{E8D841BC-A2AD-CA44-810B-31ED8E4FF4C8}" srcOrd="1" destOrd="0" presId="urn:microsoft.com/office/officeart/2005/8/layout/venn2"/>
    <dgm:cxn modelId="{2A84B59A-5C2A-DD4C-A6D2-67EB1065A756}" type="presParOf" srcId="{E8D841BC-A2AD-CA44-810B-31ED8E4FF4C8}" destId="{DE70FD05-C398-3C44-B28E-F37020B7346F}" srcOrd="0" destOrd="0" presId="urn:microsoft.com/office/officeart/2005/8/layout/venn2"/>
    <dgm:cxn modelId="{D1E90F3D-24E3-104A-8E3D-FB0D06686CCC}" type="presParOf" srcId="{E8D841BC-A2AD-CA44-810B-31ED8E4FF4C8}" destId="{759E4CAD-865E-B645-BDDB-AB4D7538AFED}" srcOrd="1" destOrd="0" presId="urn:microsoft.com/office/officeart/2005/8/layout/venn2"/>
    <dgm:cxn modelId="{114B9227-D633-4E41-B4FC-5707EA8641EB}" type="presParOf" srcId="{1E4CA016-43BF-1342-82FF-A4DB0C771338}" destId="{C1057712-DDCF-474B-BCCE-87823B606312}" srcOrd="2" destOrd="0" presId="urn:microsoft.com/office/officeart/2005/8/layout/venn2"/>
    <dgm:cxn modelId="{9F60C06C-3450-5D4E-B2A7-E9B7D46CEF11}" type="presParOf" srcId="{C1057712-DDCF-474B-BCCE-87823B606312}" destId="{0B171910-E47F-1049-8769-CC39A2D97BFC}" srcOrd="0" destOrd="0" presId="urn:microsoft.com/office/officeart/2005/8/layout/venn2"/>
    <dgm:cxn modelId="{65C69A52-3829-AD4A-9107-511D20860A1A}" type="presParOf" srcId="{C1057712-DDCF-474B-BCCE-87823B606312}" destId="{357B6DAC-BD9D-AE44-B944-5928F6F692F8}" srcOrd="1" destOrd="0" presId="urn:microsoft.com/office/officeart/2005/8/layout/venn2"/>
    <dgm:cxn modelId="{9E69024A-C507-AF4E-80E8-D3E17E2A3917}" type="presParOf" srcId="{1E4CA016-43BF-1342-82FF-A4DB0C771338}" destId="{7E2BA5FE-15E8-024C-834E-1F041189A4FA}" srcOrd="3" destOrd="0" presId="urn:microsoft.com/office/officeart/2005/8/layout/venn2"/>
    <dgm:cxn modelId="{06DC6E27-8C87-A746-802A-FEA20493E425}" type="presParOf" srcId="{7E2BA5FE-15E8-024C-834E-1F041189A4FA}" destId="{FA36A4DE-60C3-6D4E-84F7-DFD6AE0A1A1D}" srcOrd="0" destOrd="0" presId="urn:microsoft.com/office/officeart/2005/8/layout/venn2"/>
    <dgm:cxn modelId="{897933BE-3E99-B84B-B213-6B18EA9CC86B}" type="presParOf" srcId="{7E2BA5FE-15E8-024C-834E-1F041189A4FA}" destId="{1303C11F-E8C7-9443-A321-764296D96B7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8E027-1EE1-794B-966E-BC8569D703A4}" type="doc">
      <dgm:prSet loTypeId="urn:microsoft.com/office/officeart/2009/3/layout/CircleRelationship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406B8-EBE2-E04A-ADE3-94C159096E13}">
      <dgm:prSet phldrT="[Text]" custT="1"/>
      <dgm:spPr>
        <a:solidFill>
          <a:srgbClr val="1A4891"/>
        </a:solidFill>
        <a:ln>
          <a:noFill/>
        </a:ln>
      </dgm:spPr>
      <dgm:t>
        <a:bodyPr/>
        <a:lstStyle/>
        <a:p>
          <a:pPr rtl="0"/>
          <a:r>
            <a:rPr lang="ar-SA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sz="18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0"/>
          <a:r>
            <a:rPr lang="en-US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2001</a:t>
          </a:r>
          <a:endParaRPr lang="en-US" sz="4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F6BFE0-DAD5-7C44-B9D6-2731896BA8AD}" type="parTrans" cxnId="{257B7849-DD6E-5449-B0C0-BB5D06516453}">
      <dgm:prSet/>
      <dgm:spPr/>
      <dgm:t>
        <a:bodyPr/>
        <a:lstStyle/>
        <a:p>
          <a:endParaRPr lang="en-US"/>
        </a:p>
      </dgm:t>
    </dgm:pt>
    <dgm:pt modelId="{96B7FB21-7A39-F74F-84EA-1D9B5A2E363E}" type="sibTrans" cxnId="{257B7849-DD6E-5449-B0C0-BB5D06516453}">
      <dgm:prSet/>
      <dgm:spPr/>
      <dgm:t>
        <a:bodyPr/>
        <a:lstStyle/>
        <a:p>
          <a:endParaRPr lang="en-US"/>
        </a:p>
      </dgm:t>
    </dgm:pt>
    <dgm:pt modelId="{6BE41CCB-66E6-5644-A2CA-26FFBCBAC112}">
      <dgm:prSet phldrT="[Text]" custT="1"/>
      <dgm:spPr>
        <a:solidFill>
          <a:srgbClr val="F7C75F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ar-SA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البرازيل</a:t>
          </a:r>
          <a:endParaRPr lang="en-US" sz="14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0">
            <a:lnSpc>
              <a:spcPct val="100000"/>
            </a:lnSpc>
          </a:pPr>
          <a:r>
            <a: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269</a:t>
          </a:r>
          <a:endParaRPr lang="en-US" sz="16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E0B6AA-1849-EC40-B772-F6750E87F300}" type="parTrans" cxnId="{1EC282B1-794A-2A49-8F98-06B779DFB52F}">
      <dgm:prSet/>
      <dgm:spPr/>
      <dgm:t>
        <a:bodyPr/>
        <a:lstStyle/>
        <a:p>
          <a:endParaRPr lang="en-US"/>
        </a:p>
      </dgm:t>
    </dgm:pt>
    <dgm:pt modelId="{360577C3-28F4-D94C-A9A0-DDF113F19F87}" type="sibTrans" cxnId="{1EC282B1-794A-2A49-8F98-06B779DFB52F}">
      <dgm:prSet/>
      <dgm:spPr/>
      <dgm:t>
        <a:bodyPr/>
        <a:lstStyle/>
        <a:p>
          <a:endParaRPr lang="en-US"/>
        </a:p>
      </dgm:t>
    </dgm:pt>
    <dgm:pt modelId="{648CB1AE-1983-454D-BCB0-AEF75BB38468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ar-SA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فنزويلا</a:t>
          </a:r>
          <a:endParaRPr lang="en-U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en-US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1119</a:t>
          </a:r>
          <a:endParaRPr lang="en-US" sz="1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FED1F8-D411-264A-B7A7-82E57A1909DD}" type="parTrans" cxnId="{2FD07DD9-009B-B741-B94B-7F5EB4E45041}">
      <dgm:prSet/>
      <dgm:spPr/>
      <dgm:t>
        <a:bodyPr/>
        <a:lstStyle/>
        <a:p>
          <a:endParaRPr lang="en-US"/>
        </a:p>
      </dgm:t>
    </dgm:pt>
    <dgm:pt modelId="{871E2ACE-1D91-BA41-9A64-DF1C38A0357D}" type="sibTrans" cxnId="{2FD07DD9-009B-B741-B94B-7F5EB4E45041}">
      <dgm:prSet/>
      <dgm:spPr/>
      <dgm:t>
        <a:bodyPr/>
        <a:lstStyle/>
        <a:p>
          <a:endParaRPr lang="en-US"/>
        </a:p>
      </dgm:t>
    </dgm:pt>
    <dgm:pt modelId="{E97FE888-A637-C245-A3B2-FFBD9D44E8E6}" type="pres">
      <dgm:prSet presAssocID="{E6A8E027-1EE1-794B-966E-BC8569D703A4}" presName="Name0" presStyleCnt="0">
        <dgm:presLayoutVars>
          <dgm:chMax val="1"/>
          <dgm:chPref val="1"/>
        </dgm:presLayoutVars>
      </dgm:prSet>
      <dgm:spPr/>
    </dgm:pt>
    <dgm:pt modelId="{BC39B10F-269E-9746-97B2-98C7F45AC1B3}" type="pres">
      <dgm:prSet presAssocID="{FB3406B8-EBE2-E04A-ADE3-94C159096E13}" presName="Parent" presStyleLbl="node0" presStyleIdx="0" presStyleCnt="1" custScaleX="55599" custScaleY="55599" custLinFactNeighborX="20435" custLinFactNeighborY="-14627">
        <dgm:presLayoutVars>
          <dgm:chMax val="5"/>
          <dgm:chPref val="5"/>
        </dgm:presLayoutVars>
      </dgm:prSet>
      <dgm:spPr/>
    </dgm:pt>
    <dgm:pt modelId="{5466D5F5-CCE4-5948-8C15-1A3E8B334B3F}" type="pres">
      <dgm:prSet presAssocID="{FB3406B8-EBE2-E04A-ADE3-94C159096E13}" presName="Accent1" presStyleLbl="node1" presStyleIdx="0" presStyleCnt="13" custLinFactY="-31939" custLinFactNeighborX="11530" custLinFactNeighborY="-100000"/>
      <dgm:spPr>
        <a:solidFill>
          <a:schemeClr val="bg1"/>
        </a:solidFill>
        <a:ln>
          <a:noFill/>
        </a:ln>
      </dgm:spPr>
    </dgm:pt>
    <dgm:pt modelId="{BF39E2CF-8913-7042-BAFB-86D9756E162D}" type="pres">
      <dgm:prSet presAssocID="{FB3406B8-EBE2-E04A-ADE3-94C159096E13}" presName="Accent2" presStyleLbl="node1" presStyleIdx="1" presStyleCnt="13" custScaleX="278182" custScaleY="278182" custLinFactNeighborX="-695" custLinFactNeighborY="-69393"/>
      <dgm:spPr>
        <a:solidFill>
          <a:srgbClr val="303131"/>
        </a:solidFill>
        <a:ln>
          <a:noFill/>
        </a:ln>
      </dgm:spPr>
    </dgm:pt>
    <dgm:pt modelId="{560DAB2A-E6DE-C645-A9A3-E92CBB086DE6}" type="pres">
      <dgm:prSet presAssocID="{FB3406B8-EBE2-E04A-ADE3-94C159096E13}" presName="Accent3" presStyleLbl="node1" presStyleIdx="2" presStyleCnt="13" custLinFactX="-557893" custLinFactY="-100000" custLinFactNeighborX="-600000" custLinFactNeighborY="-186417"/>
      <dgm:spPr>
        <a:solidFill>
          <a:schemeClr val="bg1"/>
        </a:solidFill>
        <a:ln>
          <a:noFill/>
        </a:ln>
      </dgm:spPr>
    </dgm:pt>
    <dgm:pt modelId="{00682C80-7947-C94C-8A52-6E2DB476D1E8}" type="pres">
      <dgm:prSet presAssocID="{FB3406B8-EBE2-E04A-ADE3-94C159096E13}" presName="Accent4" presStyleLbl="node1" presStyleIdx="3" presStyleCnt="13" custScaleX="349318" custScaleY="349318" custLinFactNeighborX="68388" custLinFactNeighborY="-1153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</dgm:pt>
    <dgm:pt modelId="{DE570248-4046-504F-A9D5-163FBEE0047A}" type="pres">
      <dgm:prSet presAssocID="{FB3406B8-EBE2-E04A-ADE3-94C159096E13}" presName="Accent5" presStyleLbl="node1" presStyleIdx="4" presStyleCnt="13" custLinFactX="-100000" custLinFactY="-8235" custLinFactNeighborX="-100762" custLinFactNeighborY="-100000"/>
      <dgm:spPr>
        <a:solidFill>
          <a:schemeClr val="bg1"/>
        </a:solidFill>
        <a:ln>
          <a:noFill/>
        </a:ln>
      </dgm:spPr>
    </dgm:pt>
    <dgm:pt modelId="{A9F13C18-3141-5943-BE9D-39E1B0B86891}" type="pres">
      <dgm:prSet presAssocID="{FB3406B8-EBE2-E04A-ADE3-94C159096E13}" presName="Accent6" presStyleLbl="node1" presStyleIdx="5" presStyleCnt="13" custScaleX="402540" custScaleY="402538" custLinFactX="283347" custLinFactY="100000" custLinFactNeighborX="300000" custLinFactNeighborY="103076"/>
      <dgm:spPr>
        <a:ln>
          <a:noFill/>
        </a:ln>
      </dgm:spPr>
    </dgm:pt>
    <dgm:pt modelId="{C0FE7B0D-70B8-DA4E-A773-43D34CAC58C0}" type="pres">
      <dgm:prSet presAssocID="{6BE41CCB-66E6-5644-A2CA-26FFBCBAC112}" presName="Child1" presStyleLbl="node1" presStyleIdx="6" presStyleCnt="13" custScaleX="38759" custScaleY="38759" custLinFactNeighborX="65188" custLinFactNeighborY="29600">
        <dgm:presLayoutVars>
          <dgm:chMax val="0"/>
          <dgm:chPref val="0"/>
        </dgm:presLayoutVars>
      </dgm:prSet>
      <dgm:spPr/>
    </dgm:pt>
    <dgm:pt modelId="{46C7F31A-E729-044F-8386-C52936FAB31D}" type="pres">
      <dgm:prSet presAssocID="{6BE41CCB-66E6-5644-A2CA-26FFBCBAC112}" presName="Accent7" presStyleCnt="0"/>
      <dgm:spPr/>
    </dgm:pt>
    <dgm:pt modelId="{4AB7785A-B2EC-5249-B611-3A60301DFDBA}" type="pres">
      <dgm:prSet presAssocID="{6BE41CCB-66E6-5644-A2CA-26FFBCBAC112}" presName="AccentHold1" presStyleLbl="node1" presStyleIdx="7" presStyleCnt="13" custLinFactY="-31599" custLinFactNeighborX="-75683" custLinFactNeighborY="-100000"/>
      <dgm:spPr>
        <a:solidFill>
          <a:schemeClr val="bg1"/>
        </a:solidFill>
        <a:ln>
          <a:noFill/>
        </a:ln>
      </dgm:spPr>
    </dgm:pt>
    <dgm:pt modelId="{BB133376-BB9D-B546-A6A0-37C0EB5EC7BD}" type="pres">
      <dgm:prSet presAssocID="{6BE41CCB-66E6-5644-A2CA-26FFBCBAC112}" presName="Accent8" presStyleCnt="0"/>
      <dgm:spPr/>
    </dgm:pt>
    <dgm:pt modelId="{F00FD036-09E9-E44D-AA3D-671D93D17063}" type="pres">
      <dgm:prSet presAssocID="{6BE41CCB-66E6-5644-A2CA-26FFBCBAC112}" presName="AccentHold2" presStyleLbl="node1" presStyleIdx="8" presStyleCnt="13" custScaleX="136639" custScaleY="136639" custLinFactX="100000" custLinFactY="-10377" custLinFactNeighborX="164448" custLinFactNeighborY="-100000"/>
      <dgm:spPr>
        <a:solidFill>
          <a:srgbClr val="50A6AB"/>
        </a:solidFill>
        <a:ln>
          <a:noFill/>
        </a:ln>
      </dgm:spPr>
    </dgm:pt>
    <dgm:pt modelId="{EEE6ED12-79D7-A146-8B8C-72F81959B7ED}" type="pres">
      <dgm:prSet presAssocID="{648CB1AE-1983-454D-BCB0-AEF75BB38468}" presName="Child2" presStyleLbl="node1" presStyleIdx="9" presStyleCnt="13" custScaleX="90421" custScaleY="90421" custLinFactY="2886" custLinFactNeighborX="-52795" custLinFactNeighborY="100000">
        <dgm:presLayoutVars>
          <dgm:chMax val="0"/>
          <dgm:chPref val="0"/>
        </dgm:presLayoutVars>
      </dgm:prSet>
      <dgm:spPr/>
    </dgm:pt>
    <dgm:pt modelId="{48EA4835-CB6C-314E-BBA6-44146FA9F1C5}" type="pres">
      <dgm:prSet presAssocID="{648CB1AE-1983-454D-BCB0-AEF75BB38468}" presName="Accent9" presStyleCnt="0"/>
      <dgm:spPr/>
    </dgm:pt>
    <dgm:pt modelId="{7EB1876E-AB85-B041-99C4-E0483117DE85}" type="pres">
      <dgm:prSet presAssocID="{648CB1AE-1983-454D-BCB0-AEF75BB38468}" presName="AccentHold1" presStyleLbl="node1" presStyleIdx="10" presStyleCnt="13" custScaleX="148390" custScaleY="148390" custLinFactY="-100000" custLinFactNeighborX="-21697" custLinFactNeighborY="-109772"/>
      <dgm:spPr>
        <a:solidFill>
          <a:srgbClr val="676A6C"/>
        </a:solidFill>
        <a:ln>
          <a:noFill/>
        </a:ln>
      </dgm:spPr>
    </dgm:pt>
    <dgm:pt modelId="{D11DDE5D-8C63-3742-8031-866150C7E06C}" type="pres">
      <dgm:prSet presAssocID="{648CB1AE-1983-454D-BCB0-AEF75BB38468}" presName="Accent10" presStyleCnt="0"/>
      <dgm:spPr/>
    </dgm:pt>
    <dgm:pt modelId="{A1CA371B-3047-7647-BA5A-3C86076D2BB5}" type="pres">
      <dgm:prSet presAssocID="{648CB1AE-1983-454D-BCB0-AEF75BB38468}" presName="AccentHold2" presStyleLbl="node1" presStyleIdx="11" presStyleCnt="13" custScaleX="215356" custScaleY="215355" custLinFactX="400000" custLinFactY="-377577" custLinFactNeighborX="404859" custLinFactNeighborY="-400000"/>
      <dgm:spPr>
        <a:solidFill>
          <a:srgbClr val="E3E2E3"/>
        </a:solidFill>
        <a:ln>
          <a:noFill/>
        </a:ln>
      </dgm:spPr>
    </dgm:pt>
    <dgm:pt modelId="{A43A172C-82A2-9C4A-8587-9A21CC0EB780}" type="pres">
      <dgm:prSet presAssocID="{648CB1AE-1983-454D-BCB0-AEF75BB38468}" presName="Accent11" presStyleCnt="0"/>
      <dgm:spPr/>
    </dgm:pt>
    <dgm:pt modelId="{A59FBBEE-B559-184B-9EEC-3E41B83C4654}" type="pres">
      <dgm:prSet presAssocID="{648CB1AE-1983-454D-BCB0-AEF75BB38468}" presName="AccentHold3" presStyleLbl="node1" presStyleIdx="12" presStyleCnt="13" custScaleX="231408" custScaleY="231409" custLinFactX="200000" custLinFactY="-100000" custLinFactNeighborX="218091" custLinFactNeighborY="-108272"/>
      <dgm:spPr>
        <a:solidFill>
          <a:srgbClr val="BFBFBE"/>
        </a:solidFill>
        <a:ln>
          <a:noFill/>
        </a:ln>
      </dgm:spPr>
    </dgm:pt>
  </dgm:ptLst>
  <dgm:cxnLst>
    <dgm:cxn modelId="{B01B2D2E-0983-F84C-B829-D9BB10D6671A}" type="presOf" srcId="{FB3406B8-EBE2-E04A-ADE3-94C159096E13}" destId="{BC39B10F-269E-9746-97B2-98C7F45AC1B3}" srcOrd="0" destOrd="0" presId="urn:microsoft.com/office/officeart/2009/3/layout/CircleRelationship"/>
    <dgm:cxn modelId="{257B7849-DD6E-5449-B0C0-BB5D06516453}" srcId="{E6A8E027-1EE1-794B-966E-BC8569D703A4}" destId="{FB3406B8-EBE2-E04A-ADE3-94C159096E13}" srcOrd="0" destOrd="0" parTransId="{34F6BFE0-DAD5-7C44-B9D6-2731896BA8AD}" sibTransId="{96B7FB21-7A39-F74F-84EA-1D9B5A2E363E}"/>
    <dgm:cxn modelId="{4E929C4B-A18A-C54E-A899-30BC0DCF607C}" type="presOf" srcId="{E6A8E027-1EE1-794B-966E-BC8569D703A4}" destId="{E97FE888-A637-C245-A3B2-FFBD9D44E8E6}" srcOrd="0" destOrd="0" presId="urn:microsoft.com/office/officeart/2009/3/layout/CircleRelationship"/>
    <dgm:cxn modelId="{0225F499-C105-0C48-ACB9-7D066FC9BAB2}" type="presOf" srcId="{648CB1AE-1983-454D-BCB0-AEF75BB38468}" destId="{EEE6ED12-79D7-A146-8B8C-72F81959B7ED}" srcOrd="0" destOrd="0" presId="urn:microsoft.com/office/officeart/2009/3/layout/CircleRelationship"/>
    <dgm:cxn modelId="{1EC282B1-794A-2A49-8F98-06B779DFB52F}" srcId="{FB3406B8-EBE2-E04A-ADE3-94C159096E13}" destId="{6BE41CCB-66E6-5644-A2CA-26FFBCBAC112}" srcOrd="0" destOrd="0" parTransId="{4FE0B6AA-1849-EC40-B772-F6750E87F300}" sibTransId="{360577C3-28F4-D94C-A9A0-DDF113F19F87}"/>
    <dgm:cxn modelId="{1A18C8B5-453E-844C-83F4-08CCC266D98B}" type="presOf" srcId="{6BE41CCB-66E6-5644-A2CA-26FFBCBAC112}" destId="{C0FE7B0D-70B8-DA4E-A773-43D34CAC58C0}" srcOrd="0" destOrd="0" presId="urn:microsoft.com/office/officeart/2009/3/layout/CircleRelationship"/>
    <dgm:cxn modelId="{2FD07DD9-009B-B741-B94B-7F5EB4E45041}" srcId="{FB3406B8-EBE2-E04A-ADE3-94C159096E13}" destId="{648CB1AE-1983-454D-BCB0-AEF75BB38468}" srcOrd="1" destOrd="0" parTransId="{0BFED1F8-D411-264A-B7A7-82E57A1909DD}" sibTransId="{871E2ACE-1D91-BA41-9A64-DF1C38A0357D}"/>
    <dgm:cxn modelId="{10A2230B-EDF8-2C43-8450-E3816D767618}" type="presParOf" srcId="{E97FE888-A637-C245-A3B2-FFBD9D44E8E6}" destId="{BC39B10F-269E-9746-97B2-98C7F45AC1B3}" srcOrd="0" destOrd="0" presId="urn:microsoft.com/office/officeart/2009/3/layout/CircleRelationship"/>
    <dgm:cxn modelId="{40D3129D-5291-5D4E-A725-04D3ECB2F363}" type="presParOf" srcId="{E97FE888-A637-C245-A3B2-FFBD9D44E8E6}" destId="{5466D5F5-CCE4-5948-8C15-1A3E8B334B3F}" srcOrd="1" destOrd="0" presId="urn:microsoft.com/office/officeart/2009/3/layout/CircleRelationship"/>
    <dgm:cxn modelId="{191CEBBD-FB6A-934E-BC1E-A1ADAD7DF8F8}" type="presParOf" srcId="{E97FE888-A637-C245-A3B2-FFBD9D44E8E6}" destId="{BF39E2CF-8913-7042-BAFB-86D9756E162D}" srcOrd="2" destOrd="0" presId="urn:microsoft.com/office/officeart/2009/3/layout/CircleRelationship"/>
    <dgm:cxn modelId="{B78B2BE2-BC0A-E449-8A1D-A6E1958BA28B}" type="presParOf" srcId="{E97FE888-A637-C245-A3B2-FFBD9D44E8E6}" destId="{560DAB2A-E6DE-C645-A9A3-E92CBB086DE6}" srcOrd="3" destOrd="0" presId="urn:microsoft.com/office/officeart/2009/3/layout/CircleRelationship"/>
    <dgm:cxn modelId="{B0F44D75-E657-5C46-B637-EB0A38DFF3A8}" type="presParOf" srcId="{E97FE888-A637-C245-A3B2-FFBD9D44E8E6}" destId="{00682C80-7947-C94C-8A52-6E2DB476D1E8}" srcOrd="4" destOrd="0" presId="urn:microsoft.com/office/officeart/2009/3/layout/CircleRelationship"/>
    <dgm:cxn modelId="{FCBF695C-48F6-7844-8F2B-60ADE462619C}" type="presParOf" srcId="{E97FE888-A637-C245-A3B2-FFBD9D44E8E6}" destId="{DE570248-4046-504F-A9D5-163FBEE0047A}" srcOrd="5" destOrd="0" presId="urn:microsoft.com/office/officeart/2009/3/layout/CircleRelationship"/>
    <dgm:cxn modelId="{8E68ACD0-2701-5340-B361-3C4734CD2F6E}" type="presParOf" srcId="{E97FE888-A637-C245-A3B2-FFBD9D44E8E6}" destId="{A9F13C18-3141-5943-BE9D-39E1B0B86891}" srcOrd="6" destOrd="0" presId="urn:microsoft.com/office/officeart/2009/3/layout/CircleRelationship"/>
    <dgm:cxn modelId="{91CA20D0-2A92-0543-A4E0-7489F51B778A}" type="presParOf" srcId="{E97FE888-A637-C245-A3B2-FFBD9D44E8E6}" destId="{C0FE7B0D-70B8-DA4E-A773-43D34CAC58C0}" srcOrd="7" destOrd="0" presId="urn:microsoft.com/office/officeart/2009/3/layout/CircleRelationship"/>
    <dgm:cxn modelId="{6E74203B-FB2B-6C44-A5B6-AC73607475A1}" type="presParOf" srcId="{E97FE888-A637-C245-A3B2-FFBD9D44E8E6}" destId="{46C7F31A-E729-044F-8386-C52936FAB31D}" srcOrd="8" destOrd="0" presId="urn:microsoft.com/office/officeart/2009/3/layout/CircleRelationship"/>
    <dgm:cxn modelId="{886B1E37-7494-1D42-9D03-2AF78B07FDC4}" type="presParOf" srcId="{46C7F31A-E729-044F-8386-C52936FAB31D}" destId="{4AB7785A-B2EC-5249-B611-3A60301DFDBA}" srcOrd="0" destOrd="0" presId="urn:microsoft.com/office/officeart/2009/3/layout/CircleRelationship"/>
    <dgm:cxn modelId="{E3EEA141-6493-C649-ACC8-373474DDB119}" type="presParOf" srcId="{E97FE888-A637-C245-A3B2-FFBD9D44E8E6}" destId="{BB133376-BB9D-B546-A6A0-37C0EB5EC7BD}" srcOrd="9" destOrd="0" presId="urn:microsoft.com/office/officeart/2009/3/layout/CircleRelationship"/>
    <dgm:cxn modelId="{387CE2CB-8854-4544-B470-EB234BDD7478}" type="presParOf" srcId="{BB133376-BB9D-B546-A6A0-37C0EB5EC7BD}" destId="{F00FD036-09E9-E44D-AA3D-671D93D17063}" srcOrd="0" destOrd="0" presId="urn:microsoft.com/office/officeart/2009/3/layout/CircleRelationship"/>
    <dgm:cxn modelId="{B04D6235-9B29-DF4B-AA3D-A863F0E46829}" type="presParOf" srcId="{E97FE888-A637-C245-A3B2-FFBD9D44E8E6}" destId="{EEE6ED12-79D7-A146-8B8C-72F81959B7ED}" srcOrd="10" destOrd="0" presId="urn:microsoft.com/office/officeart/2009/3/layout/CircleRelationship"/>
    <dgm:cxn modelId="{4EC54F89-273E-8349-916B-2A4D17670019}" type="presParOf" srcId="{E97FE888-A637-C245-A3B2-FFBD9D44E8E6}" destId="{48EA4835-CB6C-314E-BBA6-44146FA9F1C5}" srcOrd="11" destOrd="0" presId="urn:microsoft.com/office/officeart/2009/3/layout/CircleRelationship"/>
    <dgm:cxn modelId="{407E6F3F-F8F9-DE44-BC9B-702EAACABEFC}" type="presParOf" srcId="{48EA4835-CB6C-314E-BBA6-44146FA9F1C5}" destId="{7EB1876E-AB85-B041-99C4-E0483117DE85}" srcOrd="0" destOrd="0" presId="urn:microsoft.com/office/officeart/2009/3/layout/CircleRelationship"/>
    <dgm:cxn modelId="{85E880E1-4FF6-4D4A-961F-E8F239FC1B5B}" type="presParOf" srcId="{E97FE888-A637-C245-A3B2-FFBD9D44E8E6}" destId="{D11DDE5D-8C63-3742-8031-866150C7E06C}" srcOrd="12" destOrd="0" presId="urn:microsoft.com/office/officeart/2009/3/layout/CircleRelationship"/>
    <dgm:cxn modelId="{49126CA4-DBD6-9C40-A509-55AC46345EC7}" type="presParOf" srcId="{D11DDE5D-8C63-3742-8031-866150C7E06C}" destId="{A1CA371B-3047-7647-BA5A-3C86076D2BB5}" srcOrd="0" destOrd="0" presId="urn:microsoft.com/office/officeart/2009/3/layout/CircleRelationship"/>
    <dgm:cxn modelId="{46EEB522-AAF4-D643-B50C-93A2DAEDDD8B}" type="presParOf" srcId="{E97FE888-A637-C245-A3B2-FFBD9D44E8E6}" destId="{A43A172C-82A2-9C4A-8587-9A21CC0EB780}" srcOrd="13" destOrd="0" presId="urn:microsoft.com/office/officeart/2009/3/layout/CircleRelationship"/>
    <dgm:cxn modelId="{2B02A505-6575-5C44-9ACA-33174984FFF7}" type="presParOf" srcId="{A43A172C-82A2-9C4A-8587-9A21CC0EB780}" destId="{A59FBBEE-B559-184B-9EEC-3E41B83C465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03DE-6D38-4C47-9889-E94F1DDF0418}">
      <dsp:nvSpPr>
        <dsp:cNvPr id="0" name=""/>
        <dsp:cNvSpPr/>
      </dsp:nvSpPr>
      <dsp:spPr>
        <a:xfrm rot="5400000">
          <a:off x="2292595" y="0"/>
          <a:ext cx="4746968" cy="4746968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2010</a:t>
          </a:r>
        </a:p>
      </dsp:txBody>
      <dsp:txXfrm>
        <a:off x="5782567" y="2017462"/>
        <a:ext cx="1327252" cy="712045"/>
      </dsp:txXfrm>
    </dsp:sp>
    <dsp:sp modelId="{DE70FD05-C398-3C44-B28E-F37020B7346F}">
      <dsp:nvSpPr>
        <dsp:cNvPr id="0" name=""/>
        <dsp:cNvSpPr/>
      </dsp:nvSpPr>
      <dsp:spPr>
        <a:xfrm rot="5400000">
          <a:off x="2276987" y="474696"/>
          <a:ext cx="3797574" cy="3797574"/>
        </a:xfrm>
        <a:prstGeom prst="ellipse">
          <a:avLst/>
        </a:prstGeom>
        <a:solidFill>
          <a:srgbClr val="1947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2009</a:t>
          </a:r>
          <a:endParaRPr lang="en-US" sz="1900" kern="1200" dirty="0"/>
        </a:p>
      </dsp:txBody>
      <dsp:txXfrm>
        <a:off x="4841299" y="2031702"/>
        <a:ext cx="1327252" cy="683563"/>
      </dsp:txXfrm>
    </dsp:sp>
    <dsp:sp modelId="{0B171910-E47F-1049-8769-CC39A2D97BFC}">
      <dsp:nvSpPr>
        <dsp:cNvPr id="0" name=""/>
        <dsp:cNvSpPr/>
      </dsp:nvSpPr>
      <dsp:spPr>
        <a:xfrm rot="5400000">
          <a:off x="2285323" y="943763"/>
          <a:ext cx="2848180" cy="2848180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sp:txBody>
      <dsp:txXfrm>
        <a:off x="3935843" y="2047433"/>
        <a:ext cx="1327252" cy="640840"/>
      </dsp:txXfrm>
    </dsp:sp>
    <dsp:sp modelId="{FA36A4DE-60C3-6D4E-84F7-DFD6AE0A1A1D}">
      <dsp:nvSpPr>
        <dsp:cNvPr id="0" name=""/>
        <dsp:cNvSpPr/>
      </dsp:nvSpPr>
      <dsp:spPr>
        <a:xfrm rot="5400000">
          <a:off x="2276702" y="1424090"/>
          <a:ext cx="1898787" cy="1898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2007</a:t>
          </a:r>
          <a:endParaRPr lang="en-US" sz="2800" kern="1200" dirty="0"/>
        </a:p>
      </dsp:txBody>
      <dsp:txXfrm>
        <a:off x="2554773" y="1898787"/>
        <a:ext cx="1342645" cy="94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B10F-269E-9746-97B2-98C7F45AC1B3}">
      <dsp:nvSpPr>
        <dsp:cNvPr id="0" name=""/>
        <dsp:cNvSpPr/>
      </dsp:nvSpPr>
      <dsp:spPr>
        <a:xfrm>
          <a:off x="3748543" y="406288"/>
          <a:ext cx="2572813" cy="2572758"/>
        </a:xfrm>
        <a:prstGeom prst="ellipse">
          <a:avLst/>
        </a:prstGeom>
        <a:solidFill>
          <a:srgbClr val="1A48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2001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25323" y="783060"/>
        <a:ext cx="1819253" cy="1819214"/>
      </dsp:txXfrm>
    </dsp:sp>
    <dsp:sp modelId="{5466D5F5-CCE4-5948-8C15-1A3E8B334B3F}">
      <dsp:nvSpPr>
        <dsp:cNvPr id="0" name=""/>
        <dsp:cNvSpPr/>
      </dsp:nvSpPr>
      <dsp:spPr>
        <a:xfrm>
          <a:off x="4475267" y="-154988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9E2CF-8913-7042-BAFB-86D9756E162D}">
      <dsp:nvSpPr>
        <dsp:cNvPr id="0" name=""/>
        <dsp:cNvSpPr/>
      </dsp:nvSpPr>
      <dsp:spPr>
        <a:xfrm>
          <a:off x="2862741" y="3748232"/>
          <a:ext cx="1036616" cy="1037615"/>
        </a:xfrm>
        <a:prstGeom prst="ellipse">
          <a:avLst/>
        </a:prstGeom>
        <a:solidFill>
          <a:srgbClr val="3031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AB2A-E6DE-C645-A9A3-E92CBB086DE6}">
      <dsp:nvSpPr>
        <dsp:cNvPr id="0" name=""/>
        <dsp:cNvSpPr/>
      </dsp:nvSpPr>
      <dsp:spPr>
        <a:xfrm>
          <a:off x="2386052" y="865472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82C80-7947-C94C-8A52-6E2DB476D1E8}">
      <dsp:nvSpPr>
        <dsp:cNvPr id="0" name=""/>
        <dsp:cNvSpPr/>
      </dsp:nvSpPr>
      <dsp:spPr>
        <a:xfrm>
          <a:off x="4628067" y="4035279"/>
          <a:ext cx="1797725" cy="1797695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70248-4046-504F-A9D5-163FBEE0047A}">
      <dsp:nvSpPr>
        <dsp:cNvPr id="0" name=""/>
        <dsp:cNvSpPr/>
      </dsp:nvSpPr>
      <dsp:spPr>
        <a:xfrm>
          <a:off x="2555054" y="172697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13C18-3141-5943-BE9D-39E1B0B86891}">
      <dsp:nvSpPr>
        <dsp:cNvPr id="0" name=""/>
        <dsp:cNvSpPr/>
      </dsp:nvSpPr>
      <dsp:spPr>
        <a:xfrm>
          <a:off x="3738545" y="2903313"/>
          <a:ext cx="1500024" cy="1501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E7B0D-70B8-DA4E-A773-43D34CAC58C0}">
      <dsp:nvSpPr>
        <dsp:cNvPr id="0" name=""/>
        <dsp:cNvSpPr/>
      </dsp:nvSpPr>
      <dsp:spPr>
        <a:xfrm>
          <a:off x="2132219" y="2023578"/>
          <a:ext cx="729162" cy="728929"/>
        </a:xfrm>
        <a:prstGeom prst="ellipse">
          <a:avLst/>
        </a:prstGeom>
        <a:solidFill>
          <a:srgbClr val="F7C75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البرازيل</a:t>
          </a:r>
          <a:endParaRPr lang="en-US" sz="14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269</a:t>
          </a:r>
          <a:endParaRPr lang="en-US" sz="16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39002" y="2130327"/>
        <a:ext cx="515596" cy="515431"/>
      </dsp:txXfrm>
    </dsp:sp>
    <dsp:sp modelId="{4AB7785A-B2EC-5249-B611-3A60301DFDBA}">
      <dsp:nvSpPr>
        <dsp:cNvPr id="0" name=""/>
        <dsp:cNvSpPr/>
      </dsp:nvSpPr>
      <dsp:spPr>
        <a:xfrm>
          <a:off x="3505772" y="0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FD036-09E9-E44D-AA3D-671D93D17063}">
      <dsp:nvSpPr>
        <dsp:cNvPr id="0" name=""/>
        <dsp:cNvSpPr/>
      </dsp:nvSpPr>
      <dsp:spPr>
        <a:xfrm>
          <a:off x="2795978" y="2125781"/>
          <a:ext cx="1271164" cy="1271199"/>
        </a:xfrm>
        <a:prstGeom prst="ellipse">
          <a:avLst/>
        </a:prstGeom>
        <a:solidFill>
          <a:srgbClr val="50A6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6ED12-79D7-A146-8B8C-72F81959B7ED}">
      <dsp:nvSpPr>
        <dsp:cNvPr id="0" name=""/>
        <dsp:cNvSpPr/>
      </dsp:nvSpPr>
      <dsp:spPr>
        <a:xfrm>
          <a:off x="5974131" y="2031124"/>
          <a:ext cx="1701064" cy="1700521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فنزويلا</a:t>
          </a:r>
          <a:endParaRPr lang="en-U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1119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23246" y="2280160"/>
        <a:ext cx="1202834" cy="1202449"/>
      </dsp:txXfrm>
    </dsp:sp>
    <dsp:sp modelId="{7EB1876E-AB85-B041-99C4-E0483117DE85}">
      <dsp:nvSpPr>
        <dsp:cNvPr id="0" name=""/>
        <dsp:cNvSpPr/>
      </dsp:nvSpPr>
      <dsp:spPr>
        <a:xfrm>
          <a:off x="5801982" y="100506"/>
          <a:ext cx="763672" cy="763659"/>
        </a:xfrm>
        <a:prstGeom prst="ellipse">
          <a:avLst/>
        </a:prstGeom>
        <a:solidFill>
          <a:srgbClr val="676A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371B-3047-7647-BA5A-3C86076D2BB5}">
      <dsp:nvSpPr>
        <dsp:cNvPr id="0" name=""/>
        <dsp:cNvSpPr/>
      </dsp:nvSpPr>
      <dsp:spPr>
        <a:xfrm>
          <a:off x="2936811" y="1314704"/>
          <a:ext cx="802502" cy="803271"/>
        </a:xfrm>
        <a:prstGeom prst="ellipse">
          <a:avLst/>
        </a:prstGeom>
        <a:solidFill>
          <a:srgbClr val="E3E2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FBBEE-B559-184B-9EEC-3E41B83C4654}">
      <dsp:nvSpPr>
        <dsp:cNvPr id="0" name=""/>
        <dsp:cNvSpPr/>
      </dsp:nvSpPr>
      <dsp:spPr>
        <a:xfrm>
          <a:off x="5181722" y="2877416"/>
          <a:ext cx="862318" cy="863152"/>
        </a:xfrm>
        <a:prstGeom prst="ellipse">
          <a:avLst/>
        </a:prstGeom>
        <a:solidFill>
          <a:srgbClr val="BFBFB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58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72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1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1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8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5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2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F2B8-5EF1-B94F-80BF-73F41E3E8B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56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A465F0DC-C7C7-F141-BA1B-366B8F41A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292AA9-8F3E-4FBC-8089-7B442BF57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336" y="6145452"/>
            <a:ext cx="11743968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9D9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50DA0A93-3220-D24D-9C41-BCBA62B66BB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C0C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148DA456-B5AF-8D4C-A497-1477EA64DF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2BA4AFF-AE5C-EA44-9FE7-24A0339B65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audi aram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FC74299-95E7-5746-A2E5-952444C76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7FAA7D6-6A65-264B-9AEC-F6FF5C20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716" t="44326"/>
          <a:stretch/>
        </p:blipFill>
        <p:spPr>
          <a:xfrm>
            <a:off x="6578600" y="2599849"/>
            <a:ext cx="5613400" cy="425815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5B70276A-0498-2349-ABAA-B1B05F48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1E46F251-FDDB-2049-B144-D7EC84BD94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705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rategic ventures">
    <p:bg>
      <p:bgPr>
        <a:solidFill>
          <a:srgbClr val="D9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3B582D4C-59FE-6442-A340-A030996DB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76B184-5F91-8946-8448-128BDE5F8B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D7B10D0-A1B4-0145-9BA5-35FA4CA548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E862FEE-83F8-3746-A5B7-0B07862A0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17" t="41481"/>
          <a:stretch/>
        </p:blipFill>
        <p:spPr>
          <a:xfrm>
            <a:off x="6074386" y="2381352"/>
            <a:ext cx="6117614" cy="44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5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esearch &amp; innovation">
    <p:bg>
      <p:bgPr>
        <a:solidFill>
          <a:srgbClr val="D9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00814C61-75E0-104D-8CC8-623E5F4E5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7E58DB4-B64B-8F46-BCDC-D93127E71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3E43DC1-76A6-AA45-878D-9C5A54B35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830D48F-3D6B-F943-8C2D-5AC21460D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029" y="2211610"/>
            <a:ext cx="6574971" cy="46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6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0FD7644-97D3-3645-A128-4E7F88945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589" y="2883046"/>
            <a:ext cx="3284821" cy="10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86595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1089131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76090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72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364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88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697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1454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2BA4AFF-AE5C-EA44-9FE7-24A0339B65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6E7424F-DD85-CA42-BA7C-49D80A348175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01/01/2021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1BD5F1F-9D35-F548-853C-21EA9CE6767C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525156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93079" y="1470297"/>
            <a:ext cx="5049532" cy="2615184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17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impac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80" y="199939"/>
            <a:ext cx="9442753" cy="5486825"/>
          </a:xfrm>
        </p:spPr>
        <p:txBody>
          <a:bodyPr/>
          <a:lstStyle>
            <a:lvl1pPr>
              <a:spcBef>
                <a:spcPts val="2400"/>
              </a:spcBef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99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0FD7644-97D3-3645-A128-4E7F88945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589" y="2883046"/>
            <a:ext cx="3284821" cy="10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rgbClr val="5F6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58102" y="626911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>
            <a:extLst>
              <a:ext uri="{FF2B5EF4-FFF2-40B4-BE49-F238E27FC236}">
                <a16:creationId xmlns:a16="http://schemas.microsoft.com/office/drawing/2014/main" id="{3DE2B6E8-8DE9-48F0-B06B-1EBA69743978}"/>
              </a:ext>
            </a:extLst>
          </p:cNvPr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358FD-E20D-4C28-8446-46A8701FB63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1935" y="6166713"/>
            <a:ext cx="11743968" cy="262129"/>
          </a:xfrm>
          <a:prstGeom prst="rect">
            <a:avLst/>
          </a:prstGeom>
        </p:spPr>
      </p:pic>
      <p:sp>
        <p:nvSpPr>
          <p:cNvPr id="7" name="MSIPCMContentMarking" descr="{&quot;HashCode&quot;:-1230239927,&quot;Placement&quot;:&quot;Footer&quot;}">
            <a:extLst>
              <a:ext uri="{FF2B5EF4-FFF2-40B4-BE49-F238E27FC236}">
                <a16:creationId xmlns:a16="http://schemas.microsoft.com/office/drawing/2014/main" id="{7B6DBF90-C7E7-4A70-96E2-3D1A0DAB792A}"/>
              </a:ext>
            </a:extLst>
          </p:cNvPr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67" r:id="rId5"/>
    <p:sldLayoutId id="2147483654" r:id="rId6"/>
    <p:sldLayoutId id="2147483655" r:id="rId7"/>
    <p:sldLayoutId id="2147483657" r:id="rId8"/>
    <p:sldLayoutId id="2147483666" r:id="rId9"/>
    <p:sldLayoutId id="2147483689" r:id="rId10"/>
    <p:sldLayoutId id="2147483660" r:id="rId11"/>
    <p:sldLayoutId id="2147483661" r:id="rId12"/>
    <p:sldLayoutId id="2147483674" r:id="rId13"/>
    <p:sldLayoutId id="2147483677" r:id="rId14"/>
    <p:sldLayoutId id="2147483678" r:id="rId15"/>
    <p:sldLayoutId id="2147483672" r:id="rId16"/>
    <p:sldLayoutId id="2147483735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>
            <a:extLst>
              <a:ext uri="{FF2B5EF4-FFF2-40B4-BE49-F238E27FC236}">
                <a16:creationId xmlns:a16="http://schemas.microsoft.com/office/drawing/2014/main" id="{16AAE840-E1D9-4C4B-9CD6-7A3A8FD5D663}"/>
              </a:ext>
            </a:extLst>
          </p:cNvPr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>
            <a:extLst>
              <a:ext uri="{FF2B5EF4-FFF2-40B4-BE49-F238E27FC236}">
                <a16:creationId xmlns:a16="http://schemas.microsoft.com/office/drawing/2014/main" id="{A54A1A1B-D7BD-4566-817C-0452F6DF40B3}"/>
              </a:ext>
            </a:extLst>
          </p:cNvPr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25696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5" r:id="rId8"/>
    <p:sldLayoutId id="2147483727" r:id="rId9"/>
    <p:sldLayoutId id="2147483729" r:id="rId10"/>
    <p:sldLayoutId id="2147483733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29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63" Type="http://schemas.openxmlformats.org/officeDocument/2006/relationships/image" Target="../media/image71.png"/><Relationship Id="rId68" Type="http://schemas.openxmlformats.org/officeDocument/2006/relationships/image" Target="../media/image76.png"/><Relationship Id="rId84" Type="http://schemas.openxmlformats.org/officeDocument/2006/relationships/image" Target="../media/image92.png"/><Relationship Id="rId89" Type="http://schemas.openxmlformats.org/officeDocument/2006/relationships/image" Target="../media/image97.png"/><Relationship Id="rId16" Type="http://schemas.openxmlformats.org/officeDocument/2006/relationships/image" Target="../media/image24.png"/><Relationship Id="rId11" Type="http://schemas.openxmlformats.org/officeDocument/2006/relationships/image" Target="../media/image19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74" Type="http://schemas.openxmlformats.org/officeDocument/2006/relationships/image" Target="../media/image82.png"/><Relationship Id="rId79" Type="http://schemas.openxmlformats.org/officeDocument/2006/relationships/image" Target="../media/image87.png"/><Relationship Id="rId5" Type="http://schemas.openxmlformats.org/officeDocument/2006/relationships/image" Target="../media/image14.png"/><Relationship Id="rId90" Type="http://schemas.openxmlformats.org/officeDocument/2006/relationships/image" Target="../media/image98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64" Type="http://schemas.openxmlformats.org/officeDocument/2006/relationships/image" Target="../media/image72.png"/><Relationship Id="rId69" Type="http://schemas.openxmlformats.org/officeDocument/2006/relationships/image" Target="../media/image77.png"/><Relationship Id="rId8" Type="http://schemas.microsoft.com/office/2007/relationships/hdphoto" Target="../media/hdphoto2.wdp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80" Type="http://schemas.openxmlformats.org/officeDocument/2006/relationships/image" Target="../media/image88.png"/><Relationship Id="rId85" Type="http://schemas.openxmlformats.org/officeDocument/2006/relationships/image" Target="../media/image93.png"/><Relationship Id="rId93" Type="http://schemas.openxmlformats.org/officeDocument/2006/relationships/image" Target="../media/image101.png"/><Relationship Id="rId3" Type="http://schemas.openxmlformats.org/officeDocument/2006/relationships/image" Target="../media/image12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Relationship Id="rId67" Type="http://schemas.openxmlformats.org/officeDocument/2006/relationships/image" Target="../media/image75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70" Type="http://schemas.openxmlformats.org/officeDocument/2006/relationships/image" Target="../media/image78.png"/><Relationship Id="rId75" Type="http://schemas.openxmlformats.org/officeDocument/2006/relationships/image" Target="../media/image83.png"/><Relationship Id="rId83" Type="http://schemas.openxmlformats.org/officeDocument/2006/relationships/image" Target="../media/image91.png"/><Relationship Id="rId88" Type="http://schemas.openxmlformats.org/officeDocument/2006/relationships/image" Target="../media/image96.png"/><Relationship Id="rId91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81" Type="http://schemas.openxmlformats.org/officeDocument/2006/relationships/image" Target="../media/image89.png"/><Relationship Id="rId86" Type="http://schemas.openxmlformats.org/officeDocument/2006/relationships/image" Target="../media/image94.png"/><Relationship Id="rId94" Type="http://schemas.openxmlformats.org/officeDocument/2006/relationships/image" Target="../media/image102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7.png"/><Relationship Id="rId34" Type="http://schemas.openxmlformats.org/officeDocument/2006/relationships/image" Target="../media/image42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6" Type="http://schemas.openxmlformats.org/officeDocument/2006/relationships/image" Target="../media/image84.png"/><Relationship Id="rId7" Type="http://schemas.openxmlformats.org/officeDocument/2006/relationships/image" Target="../media/image16.png"/><Relationship Id="rId71" Type="http://schemas.openxmlformats.org/officeDocument/2006/relationships/image" Target="../media/image79.png"/><Relationship Id="rId92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37.png"/><Relationship Id="rId24" Type="http://schemas.openxmlformats.org/officeDocument/2006/relationships/image" Target="../media/image32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66" Type="http://schemas.openxmlformats.org/officeDocument/2006/relationships/image" Target="../media/image74.png"/><Relationship Id="rId87" Type="http://schemas.openxmlformats.org/officeDocument/2006/relationships/image" Target="../media/image95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19" Type="http://schemas.openxmlformats.org/officeDocument/2006/relationships/image" Target="../media/image27.png"/><Relationship Id="rId14" Type="http://schemas.openxmlformats.org/officeDocument/2006/relationships/image" Target="../media/image22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56" Type="http://schemas.openxmlformats.org/officeDocument/2006/relationships/image" Target="../media/image64.png"/><Relationship Id="rId77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7.png"/><Relationship Id="rId21" Type="http://schemas.openxmlformats.org/officeDocument/2006/relationships/image" Target="../media/image122.png"/><Relationship Id="rId42" Type="http://schemas.openxmlformats.org/officeDocument/2006/relationships/image" Target="../media/image143.png"/><Relationship Id="rId47" Type="http://schemas.openxmlformats.org/officeDocument/2006/relationships/image" Target="../media/image148.png"/><Relationship Id="rId63" Type="http://schemas.openxmlformats.org/officeDocument/2006/relationships/image" Target="../media/image164.png"/><Relationship Id="rId68" Type="http://schemas.openxmlformats.org/officeDocument/2006/relationships/image" Target="../media/image169.png"/><Relationship Id="rId84" Type="http://schemas.openxmlformats.org/officeDocument/2006/relationships/image" Target="../media/image185.png"/><Relationship Id="rId89" Type="http://schemas.openxmlformats.org/officeDocument/2006/relationships/image" Target="../media/image190.png"/><Relationship Id="rId16" Type="http://schemas.openxmlformats.org/officeDocument/2006/relationships/image" Target="../media/image117.png"/><Relationship Id="rId11" Type="http://schemas.openxmlformats.org/officeDocument/2006/relationships/image" Target="../media/image112.png"/><Relationship Id="rId32" Type="http://schemas.openxmlformats.org/officeDocument/2006/relationships/image" Target="../media/image133.png"/><Relationship Id="rId37" Type="http://schemas.openxmlformats.org/officeDocument/2006/relationships/image" Target="../media/image138.png"/><Relationship Id="rId53" Type="http://schemas.openxmlformats.org/officeDocument/2006/relationships/image" Target="../media/image154.png"/><Relationship Id="rId58" Type="http://schemas.openxmlformats.org/officeDocument/2006/relationships/image" Target="../media/image159.png"/><Relationship Id="rId74" Type="http://schemas.openxmlformats.org/officeDocument/2006/relationships/image" Target="../media/image175.png"/><Relationship Id="rId79" Type="http://schemas.openxmlformats.org/officeDocument/2006/relationships/image" Target="../media/image180.png"/><Relationship Id="rId5" Type="http://schemas.openxmlformats.org/officeDocument/2006/relationships/image" Target="../media/image106.png"/><Relationship Id="rId90" Type="http://schemas.openxmlformats.org/officeDocument/2006/relationships/image" Target="../media/image191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Relationship Id="rId30" Type="http://schemas.openxmlformats.org/officeDocument/2006/relationships/image" Target="../media/image131.png"/><Relationship Id="rId35" Type="http://schemas.openxmlformats.org/officeDocument/2006/relationships/image" Target="../media/image136.png"/><Relationship Id="rId43" Type="http://schemas.openxmlformats.org/officeDocument/2006/relationships/image" Target="../media/image144.png"/><Relationship Id="rId48" Type="http://schemas.openxmlformats.org/officeDocument/2006/relationships/image" Target="../media/image149.png"/><Relationship Id="rId56" Type="http://schemas.openxmlformats.org/officeDocument/2006/relationships/image" Target="../media/image157.png"/><Relationship Id="rId64" Type="http://schemas.openxmlformats.org/officeDocument/2006/relationships/image" Target="../media/image165.png"/><Relationship Id="rId69" Type="http://schemas.openxmlformats.org/officeDocument/2006/relationships/image" Target="../media/image170.png"/><Relationship Id="rId77" Type="http://schemas.openxmlformats.org/officeDocument/2006/relationships/image" Target="../media/image178.png"/><Relationship Id="rId8" Type="http://schemas.openxmlformats.org/officeDocument/2006/relationships/image" Target="../media/image109.png"/><Relationship Id="rId51" Type="http://schemas.openxmlformats.org/officeDocument/2006/relationships/image" Target="../media/image152.png"/><Relationship Id="rId72" Type="http://schemas.openxmlformats.org/officeDocument/2006/relationships/image" Target="../media/image173.png"/><Relationship Id="rId80" Type="http://schemas.openxmlformats.org/officeDocument/2006/relationships/image" Target="../media/image181.png"/><Relationship Id="rId85" Type="http://schemas.openxmlformats.org/officeDocument/2006/relationships/image" Target="../media/image186.png"/><Relationship Id="rId3" Type="http://schemas.openxmlformats.org/officeDocument/2006/relationships/image" Target="../media/image104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5" Type="http://schemas.openxmlformats.org/officeDocument/2006/relationships/image" Target="../media/image126.png"/><Relationship Id="rId33" Type="http://schemas.openxmlformats.org/officeDocument/2006/relationships/image" Target="../media/image134.png"/><Relationship Id="rId38" Type="http://schemas.openxmlformats.org/officeDocument/2006/relationships/image" Target="../media/image139.png"/><Relationship Id="rId46" Type="http://schemas.openxmlformats.org/officeDocument/2006/relationships/image" Target="../media/image147.png"/><Relationship Id="rId59" Type="http://schemas.openxmlformats.org/officeDocument/2006/relationships/image" Target="../media/image160.png"/><Relationship Id="rId67" Type="http://schemas.openxmlformats.org/officeDocument/2006/relationships/image" Target="../media/image168.png"/><Relationship Id="rId20" Type="http://schemas.openxmlformats.org/officeDocument/2006/relationships/image" Target="../media/image121.png"/><Relationship Id="rId41" Type="http://schemas.openxmlformats.org/officeDocument/2006/relationships/image" Target="../media/image142.png"/><Relationship Id="rId54" Type="http://schemas.openxmlformats.org/officeDocument/2006/relationships/image" Target="../media/image155.png"/><Relationship Id="rId62" Type="http://schemas.openxmlformats.org/officeDocument/2006/relationships/image" Target="../media/image163.png"/><Relationship Id="rId70" Type="http://schemas.openxmlformats.org/officeDocument/2006/relationships/image" Target="../media/image171.png"/><Relationship Id="rId75" Type="http://schemas.openxmlformats.org/officeDocument/2006/relationships/image" Target="../media/image176.png"/><Relationship Id="rId83" Type="http://schemas.openxmlformats.org/officeDocument/2006/relationships/image" Target="../media/image184.png"/><Relationship Id="rId88" Type="http://schemas.openxmlformats.org/officeDocument/2006/relationships/image" Target="../media/image189.png"/><Relationship Id="rId91" Type="http://schemas.openxmlformats.org/officeDocument/2006/relationships/image" Target="../media/image19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7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36" Type="http://schemas.openxmlformats.org/officeDocument/2006/relationships/image" Target="../media/image137.png"/><Relationship Id="rId49" Type="http://schemas.openxmlformats.org/officeDocument/2006/relationships/image" Target="../media/image150.png"/><Relationship Id="rId57" Type="http://schemas.openxmlformats.org/officeDocument/2006/relationships/image" Target="../media/image158.png"/><Relationship Id="rId10" Type="http://schemas.openxmlformats.org/officeDocument/2006/relationships/image" Target="../media/image111.png"/><Relationship Id="rId31" Type="http://schemas.openxmlformats.org/officeDocument/2006/relationships/image" Target="../media/image132.png"/><Relationship Id="rId44" Type="http://schemas.openxmlformats.org/officeDocument/2006/relationships/image" Target="../media/image145.png"/><Relationship Id="rId52" Type="http://schemas.openxmlformats.org/officeDocument/2006/relationships/image" Target="../media/image153.png"/><Relationship Id="rId60" Type="http://schemas.openxmlformats.org/officeDocument/2006/relationships/image" Target="../media/image161.png"/><Relationship Id="rId65" Type="http://schemas.openxmlformats.org/officeDocument/2006/relationships/image" Target="../media/image166.png"/><Relationship Id="rId73" Type="http://schemas.openxmlformats.org/officeDocument/2006/relationships/image" Target="../media/image174.png"/><Relationship Id="rId78" Type="http://schemas.openxmlformats.org/officeDocument/2006/relationships/image" Target="../media/image179.png"/><Relationship Id="rId81" Type="http://schemas.openxmlformats.org/officeDocument/2006/relationships/image" Target="../media/image182.png"/><Relationship Id="rId86" Type="http://schemas.openxmlformats.org/officeDocument/2006/relationships/image" Target="../media/image187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9" Type="http://schemas.openxmlformats.org/officeDocument/2006/relationships/image" Target="../media/image140.png"/><Relationship Id="rId34" Type="http://schemas.openxmlformats.org/officeDocument/2006/relationships/image" Target="../media/image135.png"/><Relationship Id="rId50" Type="http://schemas.openxmlformats.org/officeDocument/2006/relationships/image" Target="../media/image151.png"/><Relationship Id="rId55" Type="http://schemas.openxmlformats.org/officeDocument/2006/relationships/image" Target="../media/image156.png"/><Relationship Id="rId76" Type="http://schemas.openxmlformats.org/officeDocument/2006/relationships/image" Target="../media/image177.png"/><Relationship Id="rId7" Type="http://schemas.openxmlformats.org/officeDocument/2006/relationships/image" Target="../media/image108.png"/><Relationship Id="rId71" Type="http://schemas.openxmlformats.org/officeDocument/2006/relationships/image" Target="../media/image172.png"/><Relationship Id="rId92" Type="http://schemas.openxmlformats.org/officeDocument/2006/relationships/image" Target="../media/image193.png"/><Relationship Id="rId2" Type="http://schemas.openxmlformats.org/officeDocument/2006/relationships/image" Target="../media/image103.png"/><Relationship Id="rId29" Type="http://schemas.openxmlformats.org/officeDocument/2006/relationships/image" Target="../media/image130.png"/><Relationship Id="rId24" Type="http://schemas.openxmlformats.org/officeDocument/2006/relationships/image" Target="../media/image125.png"/><Relationship Id="rId40" Type="http://schemas.openxmlformats.org/officeDocument/2006/relationships/image" Target="../media/image141.png"/><Relationship Id="rId45" Type="http://schemas.openxmlformats.org/officeDocument/2006/relationships/image" Target="../media/image146.png"/><Relationship Id="rId66" Type="http://schemas.openxmlformats.org/officeDocument/2006/relationships/image" Target="../media/image167.png"/><Relationship Id="rId87" Type="http://schemas.openxmlformats.org/officeDocument/2006/relationships/image" Target="../media/image188.png"/><Relationship Id="rId61" Type="http://schemas.openxmlformats.org/officeDocument/2006/relationships/image" Target="../media/image162.png"/><Relationship Id="rId82" Type="http://schemas.openxmlformats.org/officeDocument/2006/relationships/image" Target="../media/image183.png"/><Relationship Id="rId19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portal.sapublichosting.com/Presentation-Addon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383246-0624-4AFA-9D7A-CE37CF23D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24" y="2328994"/>
            <a:ext cx="10974916" cy="1776301"/>
          </a:xfrm>
        </p:spPr>
        <p:txBody>
          <a:bodyPr/>
          <a:lstStyle/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8AA2772-0A79-49EE-B661-8906852DC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3429000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21656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A3E0"/>
            </a:gs>
            <a:gs pos="0">
              <a:srgbClr val="84BD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93EBC4-7F9E-904A-81BB-838D8BDEEBCC}"/>
              </a:ext>
            </a:extLst>
          </p:cNvPr>
          <p:cNvSpPr txBox="1">
            <a:spLocks/>
          </p:cNvSpPr>
          <p:nvPr/>
        </p:nvSpPr>
        <p:spPr>
          <a:xfrm>
            <a:off x="6842234" y="3785559"/>
            <a:ext cx="5529139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4500" dirty="0"/>
              <a:t>01</a:t>
            </a:r>
            <a:endParaRPr lang="x-non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9CBC11-85D8-496E-AF0D-8718117B8B2E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368D4-5FC1-40F1-8CFB-D2785298605D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952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B4E1B5C-5414-874F-B326-027195E70FF2}"/>
              </a:ext>
            </a:extLst>
          </p:cNvPr>
          <p:cNvSpPr txBox="1">
            <a:spLocks/>
          </p:cNvSpPr>
          <p:nvPr/>
        </p:nvSpPr>
        <p:spPr>
          <a:xfrm>
            <a:off x="7252138" y="3785559"/>
            <a:ext cx="5119235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500" dirty="0">
                <a:solidFill>
                  <a:srgbClr val="84BD00"/>
                </a:solidFill>
              </a:rPr>
              <a:t>01</a:t>
            </a:r>
            <a:endParaRPr lang="x-none" dirty="0">
              <a:solidFill>
                <a:srgbClr val="84BD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D1DFFC-66A1-4D51-9A05-CE3BB8D004C8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gradFill>
                  <a:gsLst>
                    <a:gs pos="100000">
                      <a:srgbClr val="00A3E0"/>
                    </a:gs>
                    <a:gs pos="0">
                      <a:srgbClr val="84BD00"/>
                    </a:gs>
                  </a:gsLst>
                  <a:lin ang="0" scaled="1"/>
                </a:gra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gradFill>
                <a:gsLst>
                  <a:gs pos="100000">
                    <a:srgbClr val="00A3E0"/>
                  </a:gs>
                  <a:gs pos="0">
                    <a:srgbClr val="84BD00"/>
                  </a:gs>
                </a:gsLst>
                <a:lin ang="0" scaled="1"/>
              </a:gra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191DBD-2238-4FA7-A388-6F82A58DF55B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860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CA4779F-D70B-9549-B42D-7F80A9C2E1FE}"/>
              </a:ext>
            </a:extLst>
          </p:cNvPr>
          <p:cNvSpPr txBox="1">
            <a:spLocks/>
          </p:cNvSpPr>
          <p:nvPr/>
        </p:nvSpPr>
        <p:spPr>
          <a:xfrm>
            <a:off x="7472855" y="3785559"/>
            <a:ext cx="4933688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500" dirty="0">
                <a:solidFill>
                  <a:srgbClr val="00A3E0"/>
                </a:solidFill>
              </a:rPr>
              <a:t>01</a:t>
            </a:r>
            <a:endParaRPr lang="x-none" dirty="0">
              <a:solidFill>
                <a:srgbClr val="00A3E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690C1B-B517-4B10-AB1B-61D94735D8BB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A6D0F0-EB40-4622-A9DE-EA2435420BF8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925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952D25-DDD8-A449-8B2A-806F08CA26F7}"/>
              </a:ext>
            </a:extLst>
          </p:cNvPr>
          <p:cNvSpPr/>
          <p:nvPr/>
        </p:nvSpPr>
        <p:spPr>
          <a:xfrm>
            <a:off x="0" y="6013938"/>
            <a:ext cx="11922369" cy="597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7B30A8D-9F2E-D449-B204-373BF071F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7684477" cy="6858000"/>
          </a:xfrm>
          <a:prstGeom prst="rect">
            <a:avLst/>
          </a:prstGeom>
        </p:spPr>
      </p:pic>
      <p:sp>
        <p:nvSpPr>
          <p:cNvPr id="8" name="Content Placeholder 41">
            <a:extLst>
              <a:ext uri="{FF2B5EF4-FFF2-40B4-BE49-F238E27FC236}">
                <a16:creationId xmlns:a16="http://schemas.microsoft.com/office/drawing/2014/main" id="{D780AE1C-194D-4B02-A647-9D8C506BD2AA}"/>
              </a:ext>
            </a:extLst>
          </p:cNvPr>
          <p:cNvSpPr txBox="1">
            <a:spLocks/>
          </p:cNvSpPr>
          <p:nvPr/>
        </p:nvSpPr>
        <p:spPr>
          <a:xfrm>
            <a:off x="6951406" y="2695508"/>
            <a:ext cx="4662704" cy="2992227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كونسيكتيتور أدايبايسكينج أليايت,سيت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أنكايديديونتيوت لابوري ات دولار ماجنا أليكيوا . 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</a:t>
            </a: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35B74433-ACF1-4001-99E4-6C53CF0F4E20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C59E94A2-3808-488B-9F30-75B897398AC0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958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9952D25-DDD8-A449-8B2A-806F08CA26F7}"/>
              </a:ext>
            </a:extLst>
          </p:cNvPr>
          <p:cNvSpPr/>
          <p:nvPr/>
        </p:nvSpPr>
        <p:spPr>
          <a:xfrm>
            <a:off x="0" y="6013938"/>
            <a:ext cx="11922369" cy="597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79B50A-0B62-403A-B23C-6E1BF8F00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l="351" t="13929" r="2502" b="11922"/>
          <a:stretch/>
        </p:blipFill>
        <p:spPr>
          <a:xfrm>
            <a:off x="5319252" y="-1"/>
            <a:ext cx="6872748" cy="6858001"/>
          </a:xfrm>
          <a:prstGeom prst="rect">
            <a:avLst/>
          </a:prstGeom>
        </p:spPr>
      </p:pic>
      <p:sp>
        <p:nvSpPr>
          <p:cNvPr id="7" name="Content Placeholder 41">
            <a:extLst>
              <a:ext uri="{FF2B5EF4-FFF2-40B4-BE49-F238E27FC236}">
                <a16:creationId xmlns:a16="http://schemas.microsoft.com/office/drawing/2014/main" id="{B4DFE73C-F1EA-4161-B7EE-025824D19061}"/>
              </a:ext>
            </a:extLst>
          </p:cNvPr>
          <p:cNvSpPr txBox="1">
            <a:spLocks/>
          </p:cNvSpPr>
          <p:nvPr/>
        </p:nvSpPr>
        <p:spPr>
          <a:xfrm>
            <a:off x="98322" y="2695508"/>
            <a:ext cx="4662704" cy="2992227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كونسيكتيتور أدايبايسكينج أليايت,سيت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أنكايديديونتيوت لابوري ات دولار ماجنا أليكيوا . 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</a:t>
            </a: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D3E371A-111D-4E3B-B01D-E51A0EB89656}"/>
              </a:ext>
            </a:extLst>
          </p:cNvPr>
          <p:cNvSpPr txBox="1">
            <a:spLocks/>
          </p:cNvSpPr>
          <p:nvPr/>
        </p:nvSpPr>
        <p:spPr>
          <a:xfrm>
            <a:off x="23665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3F27BA50-4752-4F89-95BC-9CF14D35E800}"/>
              </a:ext>
            </a:extLst>
          </p:cNvPr>
          <p:cNvSpPr txBox="1">
            <a:spLocks/>
          </p:cNvSpPr>
          <p:nvPr/>
        </p:nvSpPr>
        <p:spPr>
          <a:xfrm>
            <a:off x="236007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194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Content Placeholder 41">
            <a:extLst>
              <a:ext uri="{FF2B5EF4-FFF2-40B4-BE49-F238E27FC236}">
                <a16:creationId xmlns:a16="http://schemas.microsoft.com/office/drawing/2014/main" id="{F1A18029-9389-4D0A-A308-C170D420E890}"/>
              </a:ext>
            </a:extLst>
          </p:cNvPr>
          <p:cNvSpPr txBox="1">
            <a:spLocks/>
          </p:cNvSpPr>
          <p:nvPr/>
        </p:nvSpPr>
        <p:spPr>
          <a:xfrm>
            <a:off x="4434349" y="4347434"/>
            <a:ext cx="7307581" cy="1951766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</a:t>
            </a:r>
            <a:r>
              <a:rPr lang="en-US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 أليكيوب أكس أيا كوممودو كونسيكيوات أليايت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,سيت</a:t>
            </a:r>
            <a:r>
              <a:rPr lang="en-US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أنكايديديونتيوت لابوري ات دولار ماجنا أليكيوا . يوت انيم أدمينيم فينايم,كيواس نوستريد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</a:t>
            </a:r>
            <a:r>
              <a:rPr lang="en-US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أيا كوممودو كونسيكيواتيت أليكيوب أكس أيا كوممودو كونسيكيوات </a:t>
            </a:r>
            <a:endParaRPr lang="x-none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B0306785-B4E4-4744-A85B-7928D84C1234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4ADA458F-8C3D-4325-B8BF-081C8C888671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79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B9CD5E-EA5A-469B-B648-3F42F3A335D5}"/>
              </a:ext>
            </a:extLst>
          </p:cNvPr>
          <p:cNvGrpSpPr/>
          <p:nvPr/>
        </p:nvGrpSpPr>
        <p:grpSpPr>
          <a:xfrm>
            <a:off x="314643" y="1347754"/>
            <a:ext cx="10933043" cy="5428214"/>
            <a:chOff x="-89452" y="402359"/>
            <a:chExt cx="12192000" cy="60532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D8CCB7-E91F-49F0-A5A2-C947727CF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9452" y="402359"/>
              <a:ext cx="12192000" cy="605328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B751EB9-8624-427B-9CFF-27377BD6B543}"/>
                </a:ext>
              </a:extLst>
            </p:cNvPr>
            <p:cNvSpPr/>
            <p:nvPr/>
          </p:nvSpPr>
          <p:spPr>
            <a:xfrm>
              <a:off x="2840737" y="2126139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0787DC4-97B7-4C0E-8936-88DF6BC3766C}"/>
                </a:ext>
              </a:extLst>
            </p:cNvPr>
            <p:cNvSpPr/>
            <p:nvPr/>
          </p:nvSpPr>
          <p:spPr>
            <a:xfrm>
              <a:off x="2499668" y="2566440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1100" b="1" kern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629CB9-6ABF-45ED-AF56-A9FDD99AEAC9}"/>
                </a:ext>
              </a:extLst>
            </p:cNvPr>
            <p:cNvSpPr/>
            <p:nvPr/>
          </p:nvSpPr>
          <p:spPr>
            <a:xfrm>
              <a:off x="3193114" y="2153500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A679A1D-53CB-44AC-B563-B61B174869E9}"/>
                </a:ext>
              </a:extLst>
            </p:cNvPr>
            <p:cNvSpPr/>
            <p:nvPr/>
          </p:nvSpPr>
          <p:spPr>
            <a:xfrm>
              <a:off x="5487923" y="1796166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93AD38-5CB9-4057-A64F-A59FDC4AC6CA}"/>
                </a:ext>
              </a:extLst>
            </p:cNvPr>
            <p:cNvSpPr/>
            <p:nvPr/>
          </p:nvSpPr>
          <p:spPr>
            <a:xfrm>
              <a:off x="9271516" y="2475809"/>
              <a:ext cx="254924" cy="25492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5DFF6E9-3523-44C8-9D9B-76AEF9E40EA2}"/>
                </a:ext>
              </a:extLst>
            </p:cNvPr>
            <p:cNvSpPr/>
            <p:nvPr/>
          </p:nvSpPr>
          <p:spPr>
            <a:xfrm>
              <a:off x="5263423" y="1980242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solidFill>
                <a:srgbClr val="0099FF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CDD43AA-CE15-4E5E-8E7F-6A73A5E1862E}"/>
                </a:ext>
              </a:extLst>
            </p:cNvPr>
            <p:cNvSpPr/>
            <p:nvPr/>
          </p:nvSpPr>
          <p:spPr>
            <a:xfrm>
              <a:off x="5263845" y="1627160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D367FB-C896-44F4-9455-D298348BA51F}"/>
                </a:ext>
              </a:extLst>
            </p:cNvPr>
            <p:cNvSpPr/>
            <p:nvPr/>
          </p:nvSpPr>
          <p:spPr>
            <a:xfrm>
              <a:off x="9534065" y="2372918"/>
              <a:ext cx="254924" cy="25492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CC0FC8-108C-4AD7-B840-F2F46EEB02BA}"/>
                </a:ext>
              </a:extLst>
            </p:cNvPr>
            <p:cNvSpPr/>
            <p:nvPr/>
          </p:nvSpPr>
          <p:spPr>
            <a:xfrm>
              <a:off x="6709543" y="2913404"/>
              <a:ext cx="254924" cy="25492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2EE6E9-9C0E-4F19-8728-0958ADB989D1}"/>
                </a:ext>
              </a:extLst>
            </p:cNvPr>
            <p:cNvSpPr/>
            <p:nvPr/>
          </p:nvSpPr>
          <p:spPr>
            <a:xfrm>
              <a:off x="7050739" y="2871223"/>
              <a:ext cx="254924" cy="25492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9BE294-7432-4ED6-BD73-03A74169F42F}"/>
                </a:ext>
              </a:extLst>
            </p:cNvPr>
            <p:cNvSpPr/>
            <p:nvPr/>
          </p:nvSpPr>
          <p:spPr>
            <a:xfrm>
              <a:off x="6618103" y="1980242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</a:p>
          </p:txBody>
        </p:sp>
      </p:grp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7E14CF42-A7AA-4D48-AC33-6820DFB95F51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64C45FDA-EC99-4F3D-9179-7E48BC31CBEC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166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E827AB8-990C-4BC0-8C35-B07895573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144294"/>
              </p:ext>
            </p:extLst>
          </p:nvPr>
        </p:nvGraphicFramePr>
        <p:xfrm>
          <a:off x="-1204077" y="1267100"/>
          <a:ext cx="7120452" cy="474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41">
            <a:extLst>
              <a:ext uri="{FF2B5EF4-FFF2-40B4-BE49-F238E27FC236}">
                <a16:creationId xmlns:a16="http://schemas.microsoft.com/office/drawing/2014/main" id="{F27DDEC2-B482-4535-B086-87A3EDA989C7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10BE175D-8210-4E5A-8C8D-83B927310F2A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3289B20F-967A-4260-883A-8B467D0FF917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98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7833839-7DEF-4959-B278-F3DBD05AB6C6}"/>
              </a:ext>
            </a:extLst>
          </p:cNvPr>
          <p:cNvGrpSpPr/>
          <p:nvPr/>
        </p:nvGrpSpPr>
        <p:grpSpPr>
          <a:xfrm>
            <a:off x="-1516135" y="561866"/>
            <a:ext cx="8606000" cy="5737334"/>
            <a:chOff x="-174769" y="877467"/>
            <a:chExt cx="8128000" cy="5418667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952423F1-1603-46EC-93B8-6D13BE85D83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56704361"/>
                </p:ext>
              </p:extLst>
            </p:nvPr>
          </p:nvGraphicFramePr>
          <p:xfrm>
            <a:off x="-174769" y="87746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18F301-1903-4131-98FB-D821B49DE379}"/>
                </a:ext>
              </a:extLst>
            </p:cNvPr>
            <p:cNvSpPr txBox="1"/>
            <p:nvPr/>
          </p:nvSpPr>
          <p:spPr>
            <a:xfrm>
              <a:off x="5353777" y="1150515"/>
              <a:ext cx="626344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روسيا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305</a:t>
              </a:r>
              <a:endParaRPr lang="x-none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45E0FC-AFFA-402D-A6C9-ADDC7747563E}"/>
                </a:ext>
              </a:extLst>
            </p:cNvPr>
            <p:cNvSpPr txBox="1"/>
            <p:nvPr/>
          </p:nvSpPr>
          <p:spPr>
            <a:xfrm>
              <a:off x="3553488" y="4156474"/>
              <a:ext cx="983961" cy="69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المملكة العربية السعودية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902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B6956F-BDE8-4080-A7C7-EB06980667C8}"/>
                </a:ext>
              </a:extLst>
            </p:cNvPr>
            <p:cNvSpPr txBox="1"/>
            <p:nvPr/>
          </p:nvSpPr>
          <p:spPr>
            <a:xfrm>
              <a:off x="2519680" y="4714545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الكويت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435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CD4FAC-65A8-4585-B98E-39275071CFB3}"/>
                </a:ext>
              </a:extLst>
            </p:cNvPr>
            <p:cNvSpPr txBox="1"/>
            <p:nvPr/>
          </p:nvSpPr>
          <p:spPr>
            <a:xfrm>
              <a:off x="4537449" y="5355098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المكسيك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1099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A0417C-0599-4956-ABAC-40101491219E}"/>
                </a:ext>
              </a:extLst>
            </p:cNvPr>
            <p:cNvSpPr txBox="1"/>
            <p:nvPr/>
          </p:nvSpPr>
          <p:spPr>
            <a:xfrm>
              <a:off x="4625475" y="3801197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العراق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374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8481EB-A326-41BF-8D60-628999713C9F}"/>
                </a:ext>
              </a:extLst>
            </p:cNvPr>
            <p:cNvSpPr txBox="1"/>
            <p:nvPr/>
          </p:nvSpPr>
          <p:spPr>
            <a:xfrm>
              <a:off x="2491875" y="2308728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كولومبيا</a:t>
              </a:r>
              <a:endParaRPr lang="x-none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286</a:t>
              </a:r>
              <a:endParaRPr lang="x-none" sz="1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905F5F-5AD6-4CC5-A7E0-13B5CF2C05A7}"/>
                </a:ext>
              </a:extLst>
            </p:cNvPr>
            <p:cNvSpPr txBox="1"/>
            <p:nvPr/>
          </p:nvSpPr>
          <p:spPr>
            <a:xfrm>
              <a:off x="2586469" y="3317721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نيجيريا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769</a:t>
              </a:r>
              <a:endParaRPr lang="x-none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4" name="Content Placeholder 41">
            <a:extLst>
              <a:ext uri="{FF2B5EF4-FFF2-40B4-BE49-F238E27FC236}">
                <a16:creationId xmlns:a16="http://schemas.microsoft.com/office/drawing/2014/main" id="{37E95F9B-8326-4B7F-912F-11B6C8EAC88D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8598BDDC-734B-44CC-BE39-A4DA4DF8DA0F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9D00AFD8-6FDE-44F1-AB99-B600A8BDCD2A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5350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0968F5C-88D6-3B4E-A843-ADE6BF143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590756"/>
              </p:ext>
            </p:extLst>
          </p:nvPr>
        </p:nvGraphicFramePr>
        <p:xfrm>
          <a:off x="497085" y="2358721"/>
          <a:ext cx="6997047" cy="345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F87A6E84-9532-4080-8348-23851C45DE45}"/>
              </a:ext>
            </a:extLst>
          </p:cNvPr>
          <p:cNvSpPr txBox="1">
            <a:spLocks/>
          </p:cNvSpPr>
          <p:nvPr/>
        </p:nvSpPr>
        <p:spPr>
          <a:xfrm>
            <a:off x="7494132" y="3523877"/>
            <a:ext cx="411997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EEE1F504-60CF-4CE9-B463-5AAD5A8D3BD1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9E529DFC-AB73-4CEE-A71F-C9F1DC327CE9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166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7E37C22E-D0FA-D54D-9121-E43EA89E0C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579967" y="641841"/>
            <a:ext cx="5503652" cy="528065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EDC263-1AB2-3F43-AB06-66EE6BB165AC}"/>
              </a:ext>
            </a:extLst>
          </p:cNvPr>
          <p:cNvSpPr/>
          <p:nvPr/>
        </p:nvSpPr>
        <p:spPr>
          <a:xfrm>
            <a:off x="6096000" y="0"/>
            <a:ext cx="5516033" cy="56798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Content Placeholder 41">
            <a:extLst>
              <a:ext uri="{FF2B5EF4-FFF2-40B4-BE49-F238E27FC236}">
                <a16:creationId xmlns:a16="http://schemas.microsoft.com/office/drawing/2014/main" id="{39E996DC-F418-4EB7-A191-8A1FC033476D}"/>
              </a:ext>
            </a:extLst>
          </p:cNvPr>
          <p:cNvSpPr txBox="1">
            <a:spLocks/>
          </p:cNvSpPr>
          <p:nvPr/>
        </p:nvSpPr>
        <p:spPr>
          <a:xfrm>
            <a:off x="6951406" y="2695508"/>
            <a:ext cx="4662704" cy="2992227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كونسيكتيتور أدايبايسكينج أليايت,سيت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أنكايديديونتيوت لابوري ات دولار ماجنا أليكيوا . 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266A2A1A-E121-4603-B58E-8508BB320400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 Placeholder 43">
            <a:extLst>
              <a:ext uri="{FF2B5EF4-FFF2-40B4-BE49-F238E27FC236}">
                <a16:creationId xmlns:a16="http://schemas.microsoft.com/office/drawing/2014/main" id="{D4A393A8-C2CE-4AFF-8E1D-4D7137E665EF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925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40BCE6C-70B0-5A45-BA33-BE8D75DFA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111480"/>
              </p:ext>
            </p:extLst>
          </p:nvPr>
        </p:nvGraphicFramePr>
        <p:xfrm>
          <a:off x="557221" y="1923017"/>
          <a:ext cx="6901414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84741A8D-EF52-464E-8305-124B835D67CE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C4C4D9A1-BE59-40B2-81F4-25493D0DF9D2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5A79C781-E85F-4010-80B5-C43D711FEF39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9368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E1ECA0B-8FF2-3B4E-ACD5-839A849B8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389035"/>
              </p:ext>
            </p:extLst>
          </p:nvPr>
        </p:nvGraphicFramePr>
        <p:xfrm>
          <a:off x="512983" y="1729269"/>
          <a:ext cx="6641437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41">
            <a:extLst>
              <a:ext uri="{FF2B5EF4-FFF2-40B4-BE49-F238E27FC236}">
                <a16:creationId xmlns:a16="http://schemas.microsoft.com/office/drawing/2014/main" id="{94889FBC-E760-4CAC-835C-BD548CFF8ADA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373BAEE3-E0B2-486C-AEA4-75CB1058C00A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21D24382-9C94-469E-A830-FA27A62CAEA3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301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D62A2A8-8497-4260-B31A-4F810AD7F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382331"/>
              </p:ext>
            </p:extLst>
          </p:nvPr>
        </p:nvGraphicFramePr>
        <p:xfrm>
          <a:off x="466751" y="1583678"/>
          <a:ext cx="6153117" cy="410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41">
            <a:extLst>
              <a:ext uri="{FF2B5EF4-FFF2-40B4-BE49-F238E27FC236}">
                <a16:creationId xmlns:a16="http://schemas.microsoft.com/office/drawing/2014/main" id="{AE8D5D5F-90CD-4B44-8A9B-65D89E4D18CA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FD3FB6BE-D5B7-485D-B571-B8F98DAE8C84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D65157E5-869F-4385-A43D-C632C277634A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9393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1">
            <a:extLst>
              <a:ext uri="{FF2B5EF4-FFF2-40B4-BE49-F238E27FC236}">
                <a16:creationId xmlns:a16="http://schemas.microsoft.com/office/drawing/2014/main" id="{F20AD3F7-45F9-4C11-836B-4402E64E9891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C855837-E173-4DC6-AF9F-B430E9D68CA1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75D6BB2A-60CE-4701-9776-CA88FA039AAB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3FCA5A8-6D8D-4A09-BCB3-4B4C0A2CB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264988"/>
              </p:ext>
            </p:extLst>
          </p:nvPr>
        </p:nvGraphicFramePr>
        <p:xfrm>
          <a:off x="302771" y="1616008"/>
          <a:ext cx="6786320" cy="45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6929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5DA146C-4FD9-47BB-ABF1-6E5F8FB51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922003"/>
              </p:ext>
            </p:extLst>
          </p:nvPr>
        </p:nvGraphicFramePr>
        <p:xfrm>
          <a:off x="967351" y="2635045"/>
          <a:ext cx="5479845" cy="353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41">
            <a:extLst>
              <a:ext uri="{FF2B5EF4-FFF2-40B4-BE49-F238E27FC236}">
                <a16:creationId xmlns:a16="http://schemas.microsoft.com/office/drawing/2014/main" id="{84ED043C-BE0C-4999-9EEF-17BEF2A78175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FC52E0EE-17DA-47E9-B8E5-5AE689E8E703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3A3AF5DF-EC77-4347-8682-6C45C8002225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1997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4489E7-EDFB-467B-AFAD-2CEA6339C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41346"/>
              </p:ext>
            </p:extLst>
          </p:nvPr>
        </p:nvGraphicFramePr>
        <p:xfrm>
          <a:off x="1535704" y="2383981"/>
          <a:ext cx="8988608" cy="259505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2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1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4318EC3A-6721-4419-B3A4-AA9E1839F256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البيانات التوضيحية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3244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62E9169-5687-43CC-B338-6136E538E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44809"/>
              </p:ext>
            </p:extLst>
          </p:nvPr>
        </p:nvGraphicFramePr>
        <p:xfrm>
          <a:off x="593080" y="1623642"/>
          <a:ext cx="11018952" cy="42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67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A3C535D4-8DD7-4098-B44B-95ED45E4DE95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28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</a:t>
            </a: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البيانية</a:t>
            </a:r>
            <a:endParaRPr lang="en-US" sz="28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9434FB17-07CB-4708-9425-92BF19B24A8A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جدول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6957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45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74">
            <a:extLst>
              <a:ext uri="{FF2B5EF4-FFF2-40B4-BE49-F238E27FC236}">
                <a16:creationId xmlns:a16="http://schemas.microsoft.com/office/drawing/2014/main" id="{213302F8-901B-4F4A-81F0-4206B8CF8CE9}"/>
              </a:ext>
            </a:extLst>
          </p:cNvPr>
          <p:cNvSpPr/>
          <p:nvPr/>
        </p:nvSpPr>
        <p:spPr>
          <a:xfrm>
            <a:off x="9307634" y="1255276"/>
            <a:ext cx="1038972" cy="881115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C1C1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582F9A6-7BF5-4748-B849-13874508520B}"/>
              </a:ext>
            </a:extLst>
          </p:cNvPr>
          <p:cNvSpPr/>
          <p:nvPr/>
        </p:nvSpPr>
        <p:spPr>
          <a:xfrm rot="5400000">
            <a:off x="6750482" y="1316096"/>
            <a:ext cx="1038970" cy="881113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1A47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7333FF4-526D-E04C-BCC2-E0A38F55C6CE}"/>
              </a:ext>
            </a:extLst>
          </p:cNvPr>
          <p:cNvSpPr/>
          <p:nvPr/>
        </p:nvSpPr>
        <p:spPr>
          <a:xfrm rot="16200000">
            <a:off x="4229573" y="1332513"/>
            <a:ext cx="1038972" cy="881115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BFD7080-3E51-F344-B3D0-6CAB0825A95B}"/>
              </a:ext>
            </a:extLst>
          </p:cNvPr>
          <p:cNvSpPr/>
          <p:nvPr/>
        </p:nvSpPr>
        <p:spPr>
          <a:xfrm>
            <a:off x="1740911" y="1310875"/>
            <a:ext cx="1038972" cy="881115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67696D"/>
          </a:solidFill>
          <a:ln>
            <a:solidFill>
              <a:srgbClr val="6769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797F2C-B129-B54D-8E42-F461A9942684}"/>
              </a:ext>
            </a:extLst>
          </p:cNvPr>
          <p:cNvSpPr/>
          <p:nvPr/>
        </p:nvSpPr>
        <p:spPr>
          <a:xfrm>
            <a:off x="411480" y="6103620"/>
            <a:ext cx="11384280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F8BC7A-9D45-C540-BE95-AB8FFD11A423}"/>
              </a:ext>
            </a:extLst>
          </p:cNvPr>
          <p:cNvGrpSpPr/>
          <p:nvPr/>
        </p:nvGrpSpPr>
        <p:grpSpPr>
          <a:xfrm>
            <a:off x="9307634" y="2967425"/>
            <a:ext cx="1111903" cy="1123232"/>
            <a:chOff x="1208678" y="3862466"/>
            <a:chExt cx="1691109" cy="17083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DFB877-4084-0141-B128-491B6690FF68}"/>
                </a:ext>
              </a:extLst>
            </p:cNvPr>
            <p:cNvSpPr/>
            <p:nvPr/>
          </p:nvSpPr>
          <p:spPr>
            <a:xfrm>
              <a:off x="1208678" y="3862466"/>
              <a:ext cx="1691109" cy="17083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1CBA2F-5E58-044F-8AB4-3FDDE7E57503}"/>
                </a:ext>
              </a:extLst>
            </p:cNvPr>
            <p:cNvSpPr/>
            <p:nvPr/>
          </p:nvSpPr>
          <p:spPr>
            <a:xfrm>
              <a:off x="1340852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840EE0-DA6B-C243-A5F6-3526B0409EEE}"/>
              </a:ext>
            </a:extLst>
          </p:cNvPr>
          <p:cNvGrpSpPr/>
          <p:nvPr/>
        </p:nvGrpSpPr>
        <p:grpSpPr>
          <a:xfrm rot="16200000">
            <a:off x="1704446" y="2971137"/>
            <a:ext cx="1111903" cy="1123232"/>
            <a:chOff x="1208678" y="1834527"/>
            <a:chExt cx="1691109" cy="17083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9783AD-2FF5-5D40-A177-0AC88620DD1A}"/>
                </a:ext>
              </a:extLst>
            </p:cNvPr>
            <p:cNvSpPr/>
            <p:nvPr/>
          </p:nvSpPr>
          <p:spPr>
            <a:xfrm>
              <a:off x="1208678" y="1834527"/>
              <a:ext cx="1691109" cy="1708339"/>
            </a:xfrm>
            <a:prstGeom prst="rect">
              <a:avLst/>
            </a:prstGeom>
            <a:solidFill>
              <a:srgbClr val="6769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F8C546D-ACFB-CB4A-B14D-4DCD2FD0B852}"/>
                </a:ext>
              </a:extLst>
            </p:cNvPr>
            <p:cNvSpPr/>
            <p:nvPr/>
          </p:nvSpPr>
          <p:spPr>
            <a:xfrm>
              <a:off x="1340852" y="209351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E25E40-7518-DA4B-9150-0D1121A277F0}"/>
              </a:ext>
            </a:extLst>
          </p:cNvPr>
          <p:cNvGrpSpPr/>
          <p:nvPr/>
        </p:nvGrpSpPr>
        <p:grpSpPr>
          <a:xfrm rot="16200000">
            <a:off x="4285332" y="2965636"/>
            <a:ext cx="1111903" cy="1123232"/>
            <a:chOff x="3096244" y="1831911"/>
            <a:chExt cx="1691109" cy="17083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063566-1209-AF4F-BD08-F40433BFBE59}"/>
                </a:ext>
              </a:extLst>
            </p:cNvPr>
            <p:cNvSpPr/>
            <p:nvPr/>
          </p:nvSpPr>
          <p:spPr>
            <a:xfrm>
              <a:off x="3096244" y="1831911"/>
              <a:ext cx="1691109" cy="17083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D9E1500-9B96-0448-92E0-9EFB9C8CA8BF}"/>
                </a:ext>
              </a:extLst>
            </p:cNvPr>
            <p:cNvSpPr/>
            <p:nvPr/>
          </p:nvSpPr>
          <p:spPr>
            <a:xfrm rot="16200000">
              <a:off x="3233368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DA0757-CFF0-7243-BACF-6CB0CBB878F3}"/>
              </a:ext>
            </a:extLst>
          </p:cNvPr>
          <p:cNvGrpSpPr/>
          <p:nvPr/>
        </p:nvGrpSpPr>
        <p:grpSpPr>
          <a:xfrm>
            <a:off x="6708254" y="2965412"/>
            <a:ext cx="1111903" cy="1123232"/>
            <a:chOff x="6846610" y="1831911"/>
            <a:chExt cx="1691109" cy="170833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95B2834-B938-1744-A9E2-A1EB354FB85E}"/>
                </a:ext>
              </a:extLst>
            </p:cNvPr>
            <p:cNvSpPr/>
            <p:nvPr/>
          </p:nvSpPr>
          <p:spPr>
            <a:xfrm rot="10800000">
              <a:off x="6846610" y="1831911"/>
              <a:ext cx="1691109" cy="17083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ACAEEC-80DE-1941-A850-2A276ED0092B}"/>
                </a:ext>
              </a:extLst>
            </p:cNvPr>
            <p:cNvSpPr/>
            <p:nvPr/>
          </p:nvSpPr>
          <p:spPr>
            <a:xfrm rot="5400000">
              <a:off x="6983734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1BC7583-A3D1-ED49-A9C8-5954CAFA60C6}"/>
              </a:ext>
            </a:extLst>
          </p:cNvPr>
          <p:cNvSpPr/>
          <p:nvPr/>
        </p:nvSpPr>
        <p:spPr>
          <a:xfrm>
            <a:off x="1504392" y="4708537"/>
            <a:ext cx="1495985" cy="997721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24A177D-676D-1948-A30F-48557F1F41AD}"/>
              </a:ext>
            </a:extLst>
          </p:cNvPr>
          <p:cNvSpPr/>
          <p:nvPr/>
        </p:nvSpPr>
        <p:spPr>
          <a:xfrm>
            <a:off x="6521974" y="4740707"/>
            <a:ext cx="1495985" cy="997721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A0EF2D-84B7-4D4C-876F-E93A465F397E}"/>
              </a:ext>
            </a:extLst>
          </p:cNvPr>
          <p:cNvSpPr/>
          <p:nvPr/>
        </p:nvSpPr>
        <p:spPr>
          <a:xfrm>
            <a:off x="9107982" y="4708536"/>
            <a:ext cx="1495985" cy="997721"/>
          </a:xfrm>
          <a:prstGeom prst="roundRect">
            <a:avLst/>
          </a:prstGeom>
          <a:ln w="19050">
            <a:solidFill>
              <a:srgbClr val="24488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92A4F0-6D31-EE41-9628-BFB86B52DBF9}"/>
              </a:ext>
            </a:extLst>
          </p:cNvPr>
          <p:cNvSpPr/>
          <p:nvPr/>
        </p:nvSpPr>
        <p:spPr>
          <a:xfrm>
            <a:off x="4093289" y="4722431"/>
            <a:ext cx="1495985" cy="997721"/>
          </a:xfrm>
          <a:prstGeom prst="roundRect">
            <a:avLst/>
          </a:prstGeom>
          <a:ln w="19050">
            <a:solidFill>
              <a:srgbClr val="C1C1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7718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A5F91B-DA5C-4C7E-8FCD-4048AF876A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221" y="791133"/>
            <a:ext cx="723120" cy="72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96EC70-3704-412D-863F-602D28D4D7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13" y="794556"/>
            <a:ext cx="721952" cy="721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F7F123-D14E-4A6A-BF56-6BF0A261AA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92" y="788530"/>
            <a:ext cx="733203" cy="733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8BEEE7-A1F1-4E22-8AC0-C890C29BCB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585" y="787754"/>
            <a:ext cx="728753" cy="728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96D3AD-71E0-4971-93E1-FD1B10CF2E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456" y="775949"/>
            <a:ext cx="753860" cy="753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2CA8C-A5FA-49C1-94E0-A04E3BF805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594" y="796584"/>
            <a:ext cx="721952" cy="721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F7F589-BA91-4033-9845-1AF9FBB883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92" y="767680"/>
            <a:ext cx="765476" cy="767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3E2B07-0AC3-4BEA-BB09-D7E524B04AB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884" y="793108"/>
            <a:ext cx="734032" cy="734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58FA4B-38C4-4CDF-8B13-8CEECFDFA9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67" y="1541895"/>
            <a:ext cx="738584" cy="7385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0D1D92-9634-4AF5-80C1-3F5D7FDA2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936" y="743512"/>
            <a:ext cx="834842" cy="836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6E235A-60A9-48AC-A196-7A3FB2D7A34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807" y="767680"/>
            <a:ext cx="748827" cy="7488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980EB-4DC7-41BB-9AD7-7C075E049D9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360" y="796989"/>
            <a:ext cx="729978" cy="7282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C68188-5760-460A-BA89-FCE0B685E8A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2" y="802473"/>
            <a:ext cx="715958" cy="7159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71462A-2F65-4E86-BC53-7D671075648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946" y="1556709"/>
            <a:ext cx="737279" cy="7355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F54926-E675-4170-A95F-A203B2C14A6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3" y="1552944"/>
            <a:ext cx="723688" cy="721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09E0DE-485B-4C9A-807B-6435CEB239E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87" y="781015"/>
            <a:ext cx="724121" cy="7241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8065D6-C384-4454-9E6A-2C03C1744EB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030" y="1625411"/>
            <a:ext cx="698614" cy="6986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67D361-A8F8-4473-8767-4A6C3E41868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955" y="1527284"/>
            <a:ext cx="773520" cy="773520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1157A3AC-CCD0-4875-81C7-9D360302A3B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280" y="1614347"/>
            <a:ext cx="713844" cy="7138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D98F57-40E3-453C-B336-EB60C99B298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52" y="1555830"/>
            <a:ext cx="718005" cy="718005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B184E58-79F8-4B94-ACFB-7B2A8506CF57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05" y="1549928"/>
            <a:ext cx="737279" cy="73727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065ABAA-E557-4603-B94B-6389011C4E2D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381" y="2280479"/>
            <a:ext cx="746613" cy="7448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7B8125A-A441-4EC9-9007-466ED73BB889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800" y="1557575"/>
            <a:ext cx="699938" cy="6999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D05470-0F9F-4337-B70B-DCCA469F74BB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123" y="1528433"/>
            <a:ext cx="770981" cy="770981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F72FE5E8-103F-464F-B62D-3986517C7C5A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921" y="1534997"/>
            <a:ext cx="739743" cy="7397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B6D37EE-DA39-496D-93B9-2BED481B75FE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95" y="1548062"/>
            <a:ext cx="743261" cy="7432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AE9651-3036-4D63-B4A6-18BB6A1DFF54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736" y="2308186"/>
            <a:ext cx="738139" cy="738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12A2A4E-FD33-4597-9A30-28277FF8AD61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81" y="2319475"/>
            <a:ext cx="692348" cy="6923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D95D854-7424-4B98-B79A-74FF63C2D067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224" y="2298519"/>
            <a:ext cx="726392" cy="72639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5FFC39-B682-4E30-BE37-263930F15970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568" y="3029588"/>
            <a:ext cx="753424" cy="7534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28EF3E-E0FF-467A-93E2-B6EB569CF667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829" y="2290366"/>
            <a:ext cx="733874" cy="7338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B3560C8-EEFA-43B6-B73D-E1AFDA3AD91A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01" y="2285310"/>
            <a:ext cx="742827" cy="7428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D20B42E-DD47-49A7-B7CE-95C8655CDCE4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502" y="2273835"/>
            <a:ext cx="763777" cy="7637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69E7627-7CF1-4C7B-845F-4DF603E0E663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04" y="2301687"/>
            <a:ext cx="728941" cy="7289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FB1E3D-3DED-4B11-9311-9CF7AEFC7FD8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4" y="2316759"/>
            <a:ext cx="714468" cy="7144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E1A0D1F-A200-4D0D-880F-B45AFAFF3BA5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546" y="1535908"/>
            <a:ext cx="737927" cy="7379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C884CA8-1071-4162-A128-279DB934D51C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634" y="2318418"/>
            <a:ext cx="712658" cy="71265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876881A-E6CE-4985-B8EB-8E475079ACA7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603" y="2281480"/>
            <a:ext cx="754099" cy="754099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25BA3A19-40C1-4442-B48A-B697A033B3EC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429" y="3045534"/>
            <a:ext cx="753424" cy="753424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7051A0E7-6956-42B7-8493-4F82C44E1164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411" y="3061262"/>
            <a:ext cx="760208" cy="76020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1A2E4E8-C019-4C9C-B68A-2F7C60B5AA0D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521" y="3054706"/>
            <a:ext cx="747632" cy="7476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CBB9A12-1198-419D-85BB-BDD306E32EF4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64" y="2289157"/>
            <a:ext cx="776196" cy="776196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9D27F7FE-7C2E-4E35-B9BB-1C9565B3D2BD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14" y="3058489"/>
            <a:ext cx="760145" cy="760145"/>
          </a:xfrm>
          <a:prstGeom prst="rect">
            <a:avLst/>
          </a:prstGeom>
        </p:spPr>
      </p:pic>
      <p:pic>
        <p:nvPicPr>
          <p:cNvPr id="56" name="Picture 55" descr="Text, icon&#10;&#10;Description automatically generated">
            <a:extLst>
              <a:ext uri="{FF2B5EF4-FFF2-40B4-BE49-F238E27FC236}">
                <a16:creationId xmlns:a16="http://schemas.microsoft.com/office/drawing/2014/main" id="{37EEF26D-6E75-426D-B31F-97B74BDD0119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018" y="5387458"/>
            <a:ext cx="731344" cy="73134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AA4BFF9D-6D4F-426A-ADCA-909FD3100A0D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77" y="3085806"/>
            <a:ext cx="702607" cy="70260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1C09B9D-CED5-4803-8C87-167CCD37A53A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24" y="3041584"/>
            <a:ext cx="753695" cy="75369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5F24519-E524-49D6-855F-0597FEF8D335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004" y="3028137"/>
            <a:ext cx="747664" cy="7476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2B2BA65-4130-416D-8D3B-83E1389C4533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302" y="3054698"/>
            <a:ext cx="752096" cy="752096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00D4C1B-8E57-4D19-8A88-C68A7AF107C9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436" y="3069590"/>
            <a:ext cx="733068" cy="733068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80715F9E-0A5D-470D-9685-9580205A1708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687" y="3059574"/>
            <a:ext cx="748449" cy="7484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A4BB534-C848-4402-9C57-46097DCC8300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471" y="3060538"/>
            <a:ext cx="721553" cy="72155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C69514D-EF38-43E4-9B18-5F37863C9683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026" y="3817286"/>
            <a:ext cx="726286" cy="726286"/>
          </a:xfrm>
          <a:prstGeom prst="rect">
            <a:avLst/>
          </a:prstGeom>
        </p:spPr>
      </p:pic>
      <p:pic>
        <p:nvPicPr>
          <p:cNvPr id="65" name="Picture 64" descr="Logo&#10;&#10;Description automatically generated">
            <a:extLst>
              <a:ext uri="{FF2B5EF4-FFF2-40B4-BE49-F238E27FC236}">
                <a16:creationId xmlns:a16="http://schemas.microsoft.com/office/drawing/2014/main" id="{99556BBA-5E68-43BA-B960-BC63CCF962E6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0156" y="2286007"/>
            <a:ext cx="737088" cy="73708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58FE454-7D55-42F1-98DC-F603ABCF77F0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892" y="3836737"/>
            <a:ext cx="706835" cy="706835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E883C4EF-FDE8-4A09-84E1-DC1DDB755915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285" y="3049277"/>
            <a:ext cx="769357" cy="769357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7801A74E-AC82-4A64-BB50-1765239BE737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470" y="3817667"/>
            <a:ext cx="752799" cy="752799"/>
          </a:xfrm>
          <a:prstGeom prst="rect">
            <a:avLst/>
          </a:prstGeom>
        </p:spPr>
      </p:pic>
      <p:pic>
        <p:nvPicPr>
          <p:cNvPr id="69" name="Picture 6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EE2F2E5-D82C-41F4-AA15-4B65EEAE9D7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356" y="3813868"/>
            <a:ext cx="764452" cy="764452"/>
          </a:xfrm>
          <a:prstGeom prst="rect">
            <a:avLst/>
          </a:prstGeom>
        </p:spPr>
      </p:pic>
      <p:pic>
        <p:nvPicPr>
          <p:cNvPr id="70" name="Picture 69" descr="A picture containing text&#10;&#10;Description automatically generated">
            <a:extLst>
              <a:ext uri="{FF2B5EF4-FFF2-40B4-BE49-F238E27FC236}">
                <a16:creationId xmlns:a16="http://schemas.microsoft.com/office/drawing/2014/main" id="{5716B705-AF6F-4F5C-B073-1F51BECA5401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866" y="3831512"/>
            <a:ext cx="738321" cy="738321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A6FC7A2F-DC86-4A45-A5F1-445965D468C2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869" y="3824561"/>
            <a:ext cx="738218" cy="73821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C7D5D0E-897E-4CBD-AEBD-D9B00B557782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10" y="3797823"/>
            <a:ext cx="757765" cy="757765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3FA92E50-9217-4141-B106-731B7ABAD705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428" y="3835962"/>
            <a:ext cx="736791" cy="736791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41B7BF45-9C77-4C97-8A93-5CAA3DA3ADAA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974" y="3828631"/>
            <a:ext cx="721553" cy="721553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C666A99C-CA78-44EB-B0E4-A2713AFEC51C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07" y="3829712"/>
            <a:ext cx="721675" cy="721675"/>
          </a:xfrm>
          <a:prstGeom prst="rect">
            <a:avLst/>
          </a:prstGeom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5405B492-EA94-4CBA-BB9D-63EDF3D470FD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301" y="3825799"/>
            <a:ext cx="721553" cy="72155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AD183E5-208E-4C43-82DD-93FD14919B4C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886" y="4600177"/>
            <a:ext cx="730480" cy="730480"/>
          </a:xfrm>
          <a:prstGeom prst="rect">
            <a:avLst/>
          </a:prstGeom>
        </p:spPr>
      </p:pic>
      <p:pic>
        <p:nvPicPr>
          <p:cNvPr id="78" name="Picture 77" descr="A sign on a pole&#10;&#10;Description automatically generated">
            <a:extLst>
              <a:ext uri="{FF2B5EF4-FFF2-40B4-BE49-F238E27FC236}">
                <a16:creationId xmlns:a16="http://schemas.microsoft.com/office/drawing/2014/main" id="{E54D1990-D46C-4849-8C21-BA8B389E74FC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18" y="4603050"/>
            <a:ext cx="730480" cy="730480"/>
          </a:xfrm>
          <a:prstGeom prst="rect">
            <a:avLst/>
          </a:prstGeom>
        </p:spPr>
      </p:pic>
      <p:pic>
        <p:nvPicPr>
          <p:cNvPr id="79" name="Picture 78" descr="A picture containing icon&#10;&#10;Description automatically generated">
            <a:extLst>
              <a:ext uri="{FF2B5EF4-FFF2-40B4-BE49-F238E27FC236}">
                <a16:creationId xmlns:a16="http://schemas.microsoft.com/office/drawing/2014/main" id="{88B8ADB0-A532-47C6-BAB8-D8BA2A841B71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97" y="3857760"/>
            <a:ext cx="685811" cy="685811"/>
          </a:xfrm>
          <a:prstGeom prst="rect">
            <a:avLst/>
          </a:prstGeom>
        </p:spPr>
      </p:pic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BDF36248-D330-469F-8377-A1CA8B406D4E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9" y="3823388"/>
            <a:ext cx="733683" cy="73368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C5F10D0-D780-4E26-9B86-7FAD9A4EBBE7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88541" y="4595342"/>
            <a:ext cx="728642" cy="72864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BDF6C67-5282-4677-8DFE-E20E86D93FEC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17388" y="4598943"/>
            <a:ext cx="730007" cy="73000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E67AA17-6EF6-4057-A4C4-30D6082DCDCC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3970" y="4598205"/>
            <a:ext cx="719876" cy="71987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0B6D51D-F7D2-450A-89AD-16B023CEF84D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4926" y="5343352"/>
            <a:ext cx="754158" cy="75415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2014A14-106E-451E-BE1C-6C387989F104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9534" y="5361033"/>
            <a:ext cx="743865" cy="74386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E77852B-9871-4DD2-9AFD-FABDADA94D08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450" y="5343352"/>
            <a:ext cx="754158" cy="75415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F4473F4-F05E-40A2-8417-AAEB4177F3E0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7167" y="4579409"/>
            <a:ext cx="754158" cy="75415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338116C-C549-4C55-8544-87A0656EC61D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53166" y="4583233"/>
            <a:ext cx="754158" cy="75415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13272A-92C4-46EC-A858-FBE0CEE2AFBC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1455" y="4600532"/>
            <a:ext cx="713868" cy="71386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8DEB583-EB9D-402C-BFAB-BD9AC5A15B84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99159" y="4611751"/>
            <a:ext cx="699897" cy="69989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B06A088-56CD-44EF-8BA9-C9DA30EA172E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51939" y="4593212"/>
            <a:ext cx="730939" cy="73093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D1E786E-F266-489D-B1F7-77BF9D160C47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14" y="5365936"/>
            <a:ext cx="720810" cy="72081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2710799-2747-48E5-B678-B8FC4D9E5B90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201" y="5345054"/>
            <a:ext cx="754158" cy="75415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CE47643-9FAF-4669-ABC0-6251A7377F62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322" y="5377140"/>
            <a:ext cx="708611" cy="70861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4D098050-A95B-4961-B1D0-99F5FC90419F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98326" y="4591869"/>
            <a:ext cx="726212" cy="72621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817C45D-ACDE-4B39-A0FB-8378FAD8D6D8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7337" y="4573782"/>
            <a:ext cx="754158" cy="754158"/>
          </a:xfrm>
          <a:prstGeom prst="rect">
            <a:avLst/>
          </a:prstGeom>
        </p:spPr>
      </p:pic>
      <p:pic>
        <p:nvPicPr>
          <p:cNvPr id="97" name="Picture 96" descr="A picture containing icon&#10;&#10;Description automatically generated">
            <a:extLst>
              <a:ext uri="{FF2B5EF4-FFF2-40B4-BE49-F238E27FC236}">
                <a16:creationId xmlns:a16="http://schemas.microsoft.com/office/drawing/2014/main" id="{6FAE9195-1406-4C96-95CA-178DAF6FA694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905" y="5378867"/>
            <a:ext cx="705219" cy="705219"/>
          </a:xfrm>
          <a:prstGeom prst="rect">
            <a:avLst/>
          </a:prstGeom>
        </p:spPr>
      </p:pic>
      <p:pic>
        <p:nvPicPr>
          <p:cNvPr id="98" name="Picture 97" descr="A close up of a sign&#10;&#10;Description automatically generated">
            <a:extLst>
              <a:ext uri="{FF2B5EF4-FFF2-40B4-BE49-F238E27FC236}">
                <a16:creationId xmlns:a16="http://schemas.microsoft.com/office/drawing/2014/main" id="{EAF40E0D-11D5-49FE-B0C0-E2BF3F3CF824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852" y="5340166"/>
            <a:ext cx="797943" cy="797943"/>
          </a:xfrm>
          <a:prstGeom prst="rect">
            <a:avLst/>
          </a:prstGeom>
        </p:spPr>
      </p:pic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241E9DB6-3790-4248-82E7-5CE72DE40DFD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54" y="5344851"/>
            <a:ext cx="744863" cy="744863"/>
          </a:xfrm>
          <a:prstGeom prst="rect">
            <a:avLst/>
          </a:prstGeom>
        </p:spPr>
      </p:pic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id="{CAA3D70D-0C4E-4676-9B32-CBDAA5B5732C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20" y="5360428"/>
            <a:ext cx="783179" cy="783179"/>
          </a:xfrm>
          <a:prstGeom prst="rect">
            <a:avLst/>
          </a:prstGeom>
        </p:spPr>
      </p:pic>
      <p:pic>
        <p:nvPicPr>
          <p:cNvPr id="101" name="Picture 100" descr="A close up of a sign&#10;&#10;Description automatically generated">
            <a:extLst>
              <a:ext uri="{FF2B5EF4-FFF2-40B4-BE49-F238E27FC236}">
                <a16:creationId xmlns:a16="http://schemas.microsoft.com/office/drawing/2014/main" id="{DD14B1C8-F2B4-4020-8301-E050AB7EE516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997" y="5354454"/>
            <a:ext cx="757555" cy="757555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114CE11C-1D35-41C6-8EEF-DBB6F4843D0D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699" y="5370669"/>
            <a:ext cx="718047" cy="718047"/>
          </a:xfrm>
          <a:prstGeom prst="rect">
            <a:avLst/>
          </a:prstGeom>
        </p:spPr>
      </p:pic>
      <p:pic>
        <p:nvPicPr>
          <p:cNvPr id="103" name="Picture 102" descr="Icon&#10;&#10;Description automatically generated">
            <a:extLst>
              <a:ext uri="{FF2B5EF4-FFF2-40B4-BE49-F238E27FC236}">
                <a16:creationId xmlns:a16="http://schemas.microsoft.com/office/drawing/2014/main" id="{4BCC0CED-61B5-46CC-A3B6-F6A37E25CC3E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188" y="4563090"/>
            <a:ext cx="797943" cy="7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B2A09105-17F8-4276-9493-CD0F3164C114}"/>
              </a:ext>
            </a:extLst>
          </p:cNvPr>
          <p:cNvSpPr txBox="1">
            <a:spLocks/>
          </p:cNvSpPr>
          <p:nvPr/>
        </p:nvSpPr>
        <p:spPr>
          <a:xfrm>
            <a:off x="7582573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41">
            <a:extLst>
              <a:ext uri="{FF2B5EF4-FFF2-40B4-BE49-F238E27FC236}">
                <a16:creationId xmlns:a16="http://schemas.microsoft.com/office/drawing/2014/main" id="{DE8428D6-510E-4741-981A-BC1E9EB52215}"/>
              </a:ext>
            </a:extLst>
          </p:cNvPr>
          <p:cNvSpPr txBox="1">
            <a:spLocks/>
          </p:cNvSpPr>
          <p:nvPr/>
        </p:nvSpPr>
        <p:spPr>
          <a:xfrm>
            <a:off x="688258" y="2032747"/>
            <a:ext cx="10925852" cy="147736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 أنكايديديونتيوت لابوري ات دولار ماجنا أليكيوا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نوستريدأكسير سيتاشن يللأمكو لابورأس نيسي يت أليكيوب أكس أيا كوممودو كونسيكيوات أرشيتيكتو بيتاي فيتاي.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E404E51A-63D8-4149-8A41-F6F23DD7D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9735" y="558800"/>
            <a:ext cx="4524375" cy="520700"/>
          </a:xfrm>
        </p:spPr>
        <p:txBody>
          <a:bodyPr/>
          <a:lstStyle/>
          <a:p>
            <a:pPr lvl="0" algn="r"/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B4643929-8305-46D2-86E2-9188F6AF113F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Content Placeholder 34">
            <a:extLst>
              <a:ext uri="{FF2B5EF4-FFF2-40B4-BE49-F238E27FC236}">
                <a16:creationId xmlns:a16="http://schemas.microsoft.com/office/drawing/2014/main" id="{4B102FCC-9A71-4873-AB25-2EB524F16D46}"/>
              </a:ext>
            </a:extLst>
          </p:cNvPr>
          <p:cNvSpPr txBox="1">
            <a:spLocks/>
          </p:cNvSpPr>
          <p:nvPr/>
        </p:nvSpPr>
        <p:spPr>
          <a:xfrm>
            <a:off x="4579381" y="3883090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Content Placeholder 34">
            <a:extLst>
              <a:ext uri="{FF2B5EF4-FFF2-40B4-BE49-F238E27FC236}">
                <a16:creationId xmlns:a16="http://schemas.microsoft.com/office/drawing/2014/main" id="{6BB2F4FD-D137-4C46-9973-DD906A8B4BFB}"/>
              </a:ext>
            </a:extLst>
          </p:cNvPr>
          <p:cNvSpPr txBox="1">
            <a:spLocks/>
          </p:cNvSpPr>
          <p:nvPr/>
        </p:nvSpPr>
        <p:spPr>
          <a:xfrm>
            <a:off x="1576189" y="3883090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6638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3E4119B-8C12-403B-B305-EA1B47089F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908" y="1527140"/>
            <a:ext cx="756526" cy="756526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272A26B-83DA-467C-9D72-A928935E8A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645" y="1541199"/>
            <a:ext cx="742466" cy="74246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18B5301-1B6B-4609-A127-0638E435E4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551" y="790356"/>
            <a:ext cx="732865" cy="73286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9B5EE09-7D08-4E61-AEB4-B68F70C95F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751" y="3059788"/>
            <a:ext cx="732865" cy="73286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A05AD5C-CC5C-4901-B19A-462923759C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6" y="2296898"/>
            <a:ext cx="732865" cy="73286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0F1CDEF-EF45-4009-A2F6-3787EF971C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504" y="2301206"/>
            <a:ext cx="732865" cy="732864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7682E5-A142-4DED-8EBE-99E2D4D3E6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231" y="2295501"/>
            <a:ext cx="732865" cy="73286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0D43BD5-9C91-4B01-8E21-B3267E2EBB9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5" y="3061608"/>
            <a:ext cx="732865" cy="73286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2ACD39D-33DE-4147-B2E1-22D9CAA9AF7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921" y="2297727"/>
            <a:ext cx="732865" cy="73286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1FF0FE1-9586-416F-865E-13A7CDB82A9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9" y="3076811"/>
            <a:ext cx="732865" cy="7328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8B83CB3-499D-4471-AF1A-E7C7C19665F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39" y="3063432"/>
            <a:ext cx="732865" cy="73286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D65EB58-9C20-4C73-AA94-47E2694A29A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025" y="2301411"/>
            <a:ext cx="732865" cy="73286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59E7EC6-2053-4ADB-9D85-9A70D6B60B8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13" y="1542577"/>
            <a:ext cx="732865" cy="73286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8060DA9-BB6C-45CA-972D-4B522809D16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551" y="2306266"/>
            <a:ext cx="732865" cy="73286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465D8D9-2155-4737-A3F4-A2B401C95DB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21" y="1540739"/>
            <a:ext cx="732865" cy="73286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F9132A5-8DF6-428B-ADFD-78BA059C101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943" y="3064849"/>
            <a:ext cx="732865" cy="732864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39848D0-0312-4623-BA4C-2E67B6988C6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995" y="1544538"/>
            <a:ext cx="732865" cy="732864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7C110337-658C-40D2-8B25-2A900E3E1EF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379" y="2301411"/>
            <a:ext cx="732865" cy="732864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60DF426-D2C4-4C99-AE58-1ADE265B25E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890" y="3064285"/>
            <a:ext cx="732865" cy="73286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8F1C74D-3F06-49D8-9DA5-1609DB8CFAC6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530" y="792501"/>
            <a:ext cx="721848" cy="721847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F44482-B4E9-4A9B-8DCC-2E39E2AEA18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871" y="1545069"/>
            <a:ext cx="732865" cy="732864"/>
          </a:xfrm>
          <a:prstGeom prst="rect">
            <a:avLst/>
          </a:prstGeom>
        </p:spPr>
      </p:pic>
      <p:pic>
        <p:nvPicPr>
          <p:cNvPr id="23" name="Picture 22" descr="A stop sign at night&#10;&#10;Description automatically generated">
            <a:extLst>
              <a:ext uri="{FF2B5EF4-FFF2-40B4-BE49-F238E27FC236}">
                <a16:creationId xmlns:a16="http://schemas.microsoft.com/office/drawing/2014/main" id="{1D9A4F1D-D0B4-41CC-B645-9750B8748F21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229" y="787180"/>
            <a:ext cx="732865" cy="732864"/>
          </a:xfrm>
          <a:prstGeom prst="rect">
            <a:avLst/>
          </a:prstGeom>
        </p:spPr>
      </p:pic>
      <p:pic>
        <p:nvPicPr>
          <p:cNvPr id="24" name="Picture 23" descr="A sign in the dark&#10;&#10;Description automatically generated">
            <a:extLst>
              <a:ext uri="{FF2B5EF4-FFF2-40B4-BE49-F238E27FC236}">
                <a16:creationId xmlns:a16="http://schemas.microsoft.com/office/drawing/2014/main" id="{2AB2FC82-AC10-4E7C-A827-844C0BA23237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171" y="787180"/>
            <a:ext cx="732865" cy="732864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293C735-852C-406C-8ED5-023A2525751D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551" y="1538456"/>
            <a:ext cx="732865" cy="73286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42CEFC5-96F0-4DFC-9E03-1064AC85D75F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474" y="788064"/>
            <a:ext cx="732865" cy="73286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44FA4AB2-9881-43EC-B947-EE7DA26B6EF4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414" y="791936"/>
            <a:ext cx="732865" cy="73286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B853103-1E83-48F9-A794-98FA5369963D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24627" y="788632"/>
            <a:ext cx="732865" cy="7328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EDF971E-5AC2-488B-8429-FC77ABE5892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759" y="3846107"/>
            <a:ext cx="715959" cy="7159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E3EB36-4EE7-49A4-AAA1-9B68D972CCC8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046" y="3074136"/>
            <a:ext cx="715959" cy="7159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7271BF-F223-4AE3-81BA-C46B7AAE0DD2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69" y="3092758"/>
            <a:ext cx="715959" cy="7159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63F890D-5C97-4B57-8088-6963FC529C7E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10" y="3815112"/>
            <a:ext cx="715959" cy="7159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6C30A29-7A2A-42FA-A484-EEDBEDCDCC60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991" y="3072515"/>
            <a:ext cx="715959" cy="7159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1724BA-2EDC-402D-8C84-7E7EA82E6BE2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301" y="2316023"/>
            <a:ext cx="715959" cy="7159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9462D5E-304A-44F9-BD5B-A66075248B8C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12" y="1552441"/>
            <a:ext cx="715959" cy="7159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64ED95-ED65-432B-8F13-9D64CDFDC108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040" y="796086"/>
            <a:ext cx="715959" cy="7159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757CD13-0EEF-43DB-BF77-DFED7A48CA15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25" y="2285571"/>
            <a:ext cx="715959" cy="715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88748B4-ED10-4A35-A765-99B897A3EDA2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1" y="2320942"/>
            <a:ext cx="715959" cy="7159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02AB36F-F424-4C52-9F02-CCA5146ADD93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48" y="1548618"/>
            <a:ext cx="715959" cy="7159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7678D1-EA90-412C-B74C-A6973FB66F1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848" y="792126"/>
            <a:ext cx="715959" cy="7159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2459669-2E43-47DD-B684-5F339D5B56B9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84" y="1564517"/>
            <a:ext cx="715959" cy="7159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8B9A63-7081-4DB7-9883-FC05D509312F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2" y="810117"/>
            <a:ext cx="715959" cy="7159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3D429E-198A-4965-AFEF-386B5DD53881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3069401"/>
            <a:ext cx="715959" cy="7159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DB68D22-3C47-49E0-BA0B-0F4A13F601E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967" y="780039"/>
            <a:ext cx="715959" cy="7159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FC698F5-04DF-4600-9C7B-75DCC7BC1C5C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1552213"/>
            <a:ext cx="715959" cy="71595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6E03A26-1A1E-4E2B-B6A5-0274C70550DF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986" y="2314228"/>
            <a:ext cx="715959" cy="7159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CFD6214-FB63-4267-A41D-782924109088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884" y="3076693"/>
            <a:ext cx="715959" cy="7159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E104619-00EA-416B-8067-824841603BE3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98" y="2313296"/>
            <a:ext cx="715959" cy="71595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402B6CF-01A8-423D-BD37-84447D74A720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344" y="3840852"/>
            <a:ext cx="731236" cy="729482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58DAE7F3-3C27-4A82-854E-30BAB14909CC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729" y="3836847"/>
            <a:ext cx="732776" cy="732776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3017A629-A15D-4FCE-8D19-5AD815B537B1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112" y="3834742"/>
            <a:ext cx="715958" cy="715958"/>
          </a:xfrm>
          <a:prstGeom prst="rect">
            <a:avLst/>
          </a:prstGeom>
        </p:spPr>
      </p:pic>
      <p:pic>
        <p:nvPicPr>
          <p:cNvPr id="52" name="Picture 51" descr="A close up of a sign&#10;&#10;Description automatically generated">
            <a:extLst>
              <a:ext uri="{FF2B5EF4-FFF2-40B4-BE49-F238E27FC236}">
                <a16:creationId xmlns:a16="http://schemas.microsoft.com/office/drawing/2014/main" id="{BCA4F5ED-FD00-4AFA-8A34-1E36269532AF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919" y="3846828"/>
            <a:ext cx="705056" cy="705056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109660ED-0A53-466F-88FA-D32572C06433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471" y="4604061"/>
            <a:ext cx="688145" cy="688145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6B995F9B-0F36-4CB0-8378-DCA23457A101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806" y="4582731"/>
            <a:ext cx="717367" cy="717367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9C681B87-1AC5-4312-88A9-F985C330350C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649" y="3834007"/>
            <a:ext cx="715958" cy="715958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9C45441F-36F0-4097-8A9D-0C25F90F0BEE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051" y="3828265"/>
            <a:ext cx="721571" cy="719841"/>
          </a:xfrm>
          <a:prstGeom prst="rect">
            <a:avLst/>
          </a:prstGeom>
        </p:spPr>
      </p:pic>
      <p:pic>
        <p:nvPicPr>
          <p:cNvPr id="57" name="Picture 56" descr="A close up of a sign&#10;&#10;Description automatically generated">
            <a:extLst>
              <a:ext uri="{FF2B5EF4-FFF2-40B4-BE49-F238E27FC236}">
                <a16:creationId xmlns:a16="http://schemas.microsoft.com/office/drawing/2014/main" id="{78C12670-D909-4F35-9804-FC8025F1F8FB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473" y="3830289"/>
            <a:ext cx="715958" cy="715958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464D3823-54D9-42DE-ACCE-1D76FF34FC54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384" y="3830666"/>
            <a:ext cx="722354" cy="72235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E439915A-2453-44B7-A834-8B7FBD20A611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511" y="4604023"/>
            <a:ext cx="713266" cy="713266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D73C925F-B225-4B28-B374-05FFAFD80194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787" y="4595816"/>
            <a:ext cx="732525" cy="732525"/>
          </a:xfrm>
          <a:prstGeom prst="rect">
            <a:avLst/>
          </a:prstGeom>
        </p:spPr>
      </p:pic>
      <p:pic>
        <p:nvPicPr>
          <p:cNvPr id="61" name="Picture 60" descr="A picture containing icon&#10;&#10;Description automatically generated">
            <a:extLst>
              <a:ext uri="{FF2B5EF4-FFF2-40B4-BE49-F238E27FC236}">
                <a16:creationId xmlns:a16="http://schemas.microsoft.com/office/drawing/2014/main" id="{3F1A177F-E285-4F27-9190-642AB618393B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86" y="4596666"/>
            <a:ext cx="716265" cy="716265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1A86F588-1CCA-49CD-805C-364FE55184B7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926" y="3832064"/>
            <a:ext cx="715958" cy="715958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28622F92-7681-4E0E-9C5A-2851E1B2EF33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249" y="3836899"/>
            <a:ext cx="716122" cy="716122"/>
          </a:xfrm>
          <a:prstGeom prst="rect">
            <a:avLst/>
          </a:prstGeom>
        </p:spPr>
      </p:pic>
      <p:pic>
        <p:nvPicPr>
          <p:cNvPr id="64" name="Picture 63" descr="A picture containing icon&#10;&#10;Description automatically generated">
            <a:extLst>
              <a:ext uri="{FF2B5EF4-FFF2-40B4-BE49-F238E27FC236}">
                <a16:creationId xmlns:a16="http://schemas.microsoft.com/office/drawing/2014/main" id="{1E8123BD-387C-4C05-98CD-A32B8BBFD3A3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19" y="4603056"/>
            <a:ext cx="719242" cy="719242"/>
          </a:xfrm>
          <a:prstGeom prst="rect">
            <a:avLst/>
          </a:prstGeom>
        </p:spPr>
      </p:pic>
      <p:pic>
        <p:nvPicPr>
          <p:cNvPr id="65" name="Picture 64" descr="A picture containing dark, sitting, front, computer&#10;&#10;Description automatically generated">
            <a:extLst>
              <a:ext uri="{FF2B5EF4-FFF2-40B4-BE49-F238E27FC236}">
                <a16:creationId xmlns:a16="http://schemas.microsoft.com/office/drawing/2014/main" id="{2EFBD1D3-F539-4722-91BC-E30285131CFA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1" y="4604497"/>
            <a:ext cx="714066" cy="71406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8E1A333-FBF0-47A7-AFAB-CD971C6E98F7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734" y="4605063"/>
            <a:ext cx="722114" cy="7221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463A74E-75B2-4B97-A5C8-93AC158A8662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00" y="4592644"/>
            <a:ext cx="741040" cy="741040"/>
          </a:xfrm>
          <a:prstGeom prst="rect">
            <a:avLst/>
          </a:prstGeom>
        </p:spPr>
      </p:pic>
      <p:pic>
        <p:nvPicPr>
          <p:cNvPr id="68" name="Picture 67" descr="A close up of a sign&#10;&#10;Description automatically generated">
            <a:extLst>
              <a:ext uri="{FF2B5EF4-FFF2-40B4-BE49-F238E27FC236}">
                <a16:creationId xmlns:a16="http://schemas.microsoft.com/office/drawing/2014/main" id="{F601EA4D-E510-487A-B87C-1A8E37BF275D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718" y="4594879"/>
            <a:ext cx="741750" cy="7417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28413EC-06CA-4B72-A1C7-C458736D984A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17" y="5377097"/>
            <a:ext cx="717309" cy="717309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B2B53D70-E7DB-4F10-8F96-2691C8C48867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119" y="5382169"/>
            <a:ext cx="696743" cy="696743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C8C4436-2B21-41E7-8395-71146D34844F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23" y="5379401"/>
            <a:ext cx="715005" cy="715005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C74ED53F-C70F-4938-AB4B-59C8FEDEC2E8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941" y="5374701"/>
            <a:ext cx="736247" cy="7362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F0DFC36-E1B4-4A07-9C47-20AB8587BF36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996" y="4594660"/>
            <a:ext cx="728316" cy="728316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63DFB2A6-D404-4807-8525-ACA985029BAC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776" y="4599912"/>
            <a:ext cx="708912" cy="708912"/>
          </a:xfrm>
          <a:prstGeom prst="rect">
            <a:avLst/>
          </a:prstGeom>
        </p:spPr>
      </p:pic>
      <p:pic>
        <p:nvPicPr>
          <p:cNvPr id="75" name="Picture 74" descr="Text, logo&#10;&#10;Description automatically generated">
            <a:extLst>
              <a:ext uri="{FF2B5EF4-FFF2-40B4-BE49-F238E27FC236}">
                <a16:creationId xmlns:a16="http://schemas.microsoft.com/office/drawing/2014/main" id="{65E7C41D-49E5-4CD3-A738-1550F1444741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01" y="5318704"/>
            <a:ext cx="760208" cy="760208"/>
          </a:xfrm>
          <a:prstGeom prst="rect">
            <a:avLst/>
          </a:prstGeom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DA2655BE-6431-4FD0-8F5E-177456E3F564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518" y="5371493"/>
            <a:ext cx="712544" cy="712544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E1C8E3A-A079-4020-83AA-A6A0F29536B8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540" y="5374173"/>
            <a:ext cx="709779" cy="709779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F55C1C09-5310-44B9-B339-779676C87356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597" y="5353149"/>
            <a:ext cx="738551" cy="738551"/>
          </a:xfrm>
          <a:prstGeom prst="rect">
            <a:avLst/>
          </a:prstGeom>
        </p:spPr>
      </p:pic>
      <p:pic>
        <p:nvPicPr>
          <p:cNvPr id="79" name="Picture 78" descr="A picture containing logo&#10;&#10;Description automatically generated">
            <a:extLst>
              <a:ext uri="{FF2B5EF4-FFF2-40B4-BE49-F238E27FC236}">
                <a16:creationId xmlns:a16="http://schemas.microsoft.com/office/drawing/2014/main" id="{DF5D8250-0688-472A-920C-27739D261A20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620" y="5370542"/>
            <a:ext cx="718055" cy="718055"/>
          </a:xfrm>
          <a:prstGeom prst="rect">
            <a:avLst/>
          </a:prstGeom>
        </p:spPr>
      </p:pic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A4E8018B-996D-4B10-A43F-997A624127A3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138" y="5370349"/>
            <a:ext cx="721689" cy="721689"/>
          </a:xfrm>
          <a:prstGeom prst="rect">
            <a:avLst/>
          </a:prstGeom>
        </p:spPr>
      </p:pic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C77222A0-14D1-40E7-A918-2BDDB2879B69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994" y="5375702"/>
            <a:ext cx="706719" cy="706719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086EF78F-960E-4537-A597-1A5600F1510F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286" y="5380172"/>
            <a:ext cx="706718" cy="706718"/>
          </a:xfrm>
          <a:prstGeom prst="rect">
            <a:avLst/>
          </a:prstGeom>
        </p:spPr>
      </p:pic>
      <p:pic>
        <p:nvPicPr>
          <p:cNvPr id="83" name="Picture 82" descr="A stop sign at night&#10;&#10;Description automatically generated">
            <a:extLst>
              <a:ext uri="{FF2B5EF4-FFF2-40B4-BE49-F238E27FC236}">
                <a16:creationId xmlns:a16="http://schemas.microsoft.com/office/drawing/2014/main" id="{685C5D5B-2558-4851-A24B-0556AB5C814A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072" y="3839983"/>
            <a:ext cx="709158" cy="709158"/>
          </a:xfrm>
          <a:prstGeom prst="rect">
            <a:avLst/>
          </a:prstGeom>
        </p:spPr>
      </p:pic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1B16F858-22B2-4910-AA31-18CBD14809EA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213" y="3079953"/>
            <a:ext cx="715958" cy="715958"/>
          </a:xfrm>
          <a:prstGeom prst="rect">
            <a:avLst/>
          </a:prstGeom>
        </p:spPr>
      </p:pic>
      <p:pic>
        <p:nvPicPr>
          <p:cNvPr id="85" name="Picture 84" descr="A sign in the dark&#10;&#10;Description automatically generated">
            <a:extLst>
              <a:ext uri="{FF2B5EF4-FFF2-40B4-BE49-F238E27FC236}">
                <a16:creationId xmlns:a16="http://schemas.microsoft.com/office/drawing/2014/main" id="{83C1158E-7789-4BDA-B73E-E7F535AAC068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55" y="1549231"/>
            <a:ext cx="703790" cy="703790"/>
          </a:xfrm>
          <a:prstGeom prst="rect">
            <a:avLst/>
          </a:prstGeom>
        </p:spPr>
      </p:pic>
      <p:pic>
        <p:nvPicPr>
          <p:cNvPr id="86" name="Picture 85" descr="Icon&#10;&#10;Description automatically generated">
            <a:extLst>
              <a:ext uri="{FF2B5EF4-FFF2-40B4-BE49-F238E27FC236}">
                <a16:creationId xmlns:a16="http://schemas.microsoft.com/office/drawing/2014/main" id="{F6A99E4E-051A-48C4-A347-9459EE099701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2320495"/>
            <a:ext cx="701431" cy="70143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23E49FDF-1076-45D0-B1B5-451BEEDB5B99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784" y="5378633"/>
            <a:ext cx="706718" cy="706718"/>
          </a:xfrm>
          <a:prstGeom prst="rect">
            <a:avLst/>
          </a:prstGeom>
        </p:spPr>
      </p:pic>
      <p:pic>
        <p:nvPicPr>
          <p:cNvPr id="88" name="Picture 87" descr="Icon&#10;&#10;Description automatically generated">
            <a:extLst>
              <a:ext uri="{FF2B5EF4-FFF2-40B4-BE49-F238E27FC236}">
                <a16:creationId xmlns:a16="http://schemas.microsoft.com/office/drawing/2014/main" id="{94CB511F-5649-40F6-B374-B41F3757ADA8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4614753"/>
            <a:ext cx="699524" cy="699524"/>
          </a:xfrm>
          <a:prstGeom prst="rect">
            <a:avLst/>
          </a:prstGeom>
        </p:spPr>
      </p:pic>
      <p:pic>
        <p:nvPicPr>
          <p:cNvPr id="89" name="Picture 88" descr="Icon&#10;&#10;Description automatically generated">
            <a:extLst>
              <a:ext uri="{FF2B5EF4-FFF2-40B4-BE49-F238E27FC236}">
                <a16:creationId xmlns:a16="http://schemas.microsoft.com/office/drawing/2014/main" id="{F0B14DB8-A4A0-460C-A56E-87724FF01F20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162" y="800240"/>
            <a:ext cx="715959" cy="715959"/>
          </a:xfrm>
          <a:prstGeom prst="rect">
            <a:avLst/>
          </a:prstGeom>
        </p:spPr>
      </p:pic>
      <p:pic>
        <p:nvPicPr>
          <p:cNvPr id="90" name="Picture 89" descr="Icon&#10;&#10;Description automatically generated">
            <a:extLst>
              <a:ext uri="{FF2B5EF4-FFF2-40B4-BE49-F238E27FC236}">
                <a16:creationId xmlns:a16="http://schemas.microsoft.com/office/drawing/2014/main" id="{1679FBEA-2E94-45BB-A61A-C83968672B20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580" y="782409"/>
            <a:ext cx="752735" cy="752735"/>
          </a:xfrm>
          <a:prstGeom prst="rect">
            <a:avLst/>
          </a:prstGeom>
        </p:spPr>
      </p:pic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5C6AEE3C-E7D7-4E17-A095-7EB181B1C330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075" y="1553352"/>
            <a:ext cx="745114" cy="745114"/>
          </a:xfrm>
          <a:prstGeom prst="rect">
            <a:avLst/>
          </a:prstGeom>
        </p:spPr>
      </p:pic>
      <p:pic>
        <p:nvPicPr>
          <p:cNvPr id="92" name="Picture 91" descr="Icon&#10;&#10;Description automatically generated">
            <a:extLst>
              <a:ext uri="{FF2B5EF4-FFF2-40B4-BE49-F238E27FC236}">
                <a16:creationId xmlns:a16="http://schemas.microsoft.com/office/drawing/2014/main" id="{8BF377B8-C50A-47EE-9C1A-8374B98E30BA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88" y="3043682"/>
            <a:ext cx="760421" cy="7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93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D26B7B8-3177-40EE-A163-951F747AB108}"/>
              </a:ext>
            </a:extLst>
          </p:cNvPr>
          <p:cNvSpPr txBox="1">
            <a:spLocks/>
          </p:cNvSpPr>
          <p:nvPr/>
        </p:nvSpPr>
        <p:spPr>
          <a:xfrm>
            <a:off x="456930" y="5499986"/>
            <a:ext cx="10974916" cy="8614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1400" dirty="0"/>
              <a:t>تصفح المزيد من خيارات الرسومات والصور:</a:t>
            </a:r>
            <a:endParaRPr lang="en-US" sz="1400" dirty="0"/>
          </a:p>
          <a:p>
            <a:pPr algn="r"/>
            <a:r>
              <a:rPr lang="en-US" sz="1400" dirty="0">
                <a:hlinkClick r:id="rId2"/>
              </a:rPr>
              <a:t>Presentation-Addon - Aramco (sapublichosting.com)</a:t>
            </a:r>
            <a:endParaRPr lang="en-US" sz="14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A7096E4-44AA-43EC-BA5F-0843C4F986CD}"/>
              </a:ext>
            </a:extLst>
          </p:cNvPr>
          <p:cNvSpPr txBox="1">
            <a:spLocks/>
          </p:cNvSpPr>
          <p:nvPr/>
        </p:nvSpPr>
        <p:spPr>
          <a:xfrm>
            <a:off x="456930" y="5037455"/>
            <a:ext cx="10974916" cy="6554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06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E41CC549-AEDD-429E-8CB0-FC45483A08EB}"/>
              </a:ext>
            </a:extLst>
          </p:cNvPr>
          <p:cNvSpPr txBox="1">
            <a:spLocks/>
          </p:cNvSpPr>
          <p:nvPr/>
        </p:nvSpPr>
        <p:spPr>
          <a:xfrm>
            <a:off x="7582573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Content Placeholder 41">
            <a:extLst>
              <a:ext uri="{FF2B5EF4-FFF2-40B4-BE49-F238E27FC236}">
                <a16:creationId xmlns:a16="http://schemas.microsoft.com/office/drawing/2014/main" id="{02B442B2-706E-4242-A0B6-4169220BAEB3}"/>
              </a:ext>
            </a:extLst>
          </p:cNvPr>
          <p:cNvSpPr txBox="1">
            <a:spLocks/>
          </p:cNvSpPr>
          <p:nvPr/>
        </p:nvSpPr>
        <p:spPr>
          <a:xfrm>
            <a:off x="688258" y="2032747"/>
            <a:ext cx="10925852" cy="147736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 أنكايديديونتيوت لابوري ات دولار ماجنا أليكيوا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نوستريدأكسير سيتاشن يللأمكو لابورأس نيسي يت أليكيوب أكس أيا كوممودو كونسيكيوات أرشيتيكتو بيتاي فيتاي.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56FE3745-FD1F-4AD6-B0C3-AA23429F87C9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rgbClr val="00843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843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 Placeholder 43">
            <a:extLst>
              <a:ext uri="{FF2B5EF4-FFF2-40B4-BE49-F238E27FC236}">
                <a16:creationId xmlns:a16="http://schemas.microsoft.com/office/drawing/2014/main" id="{356236CF-2D6C-46CC-89B7-CD1C5300F6CC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Content Placeholder 34">
            <a:extLst>
              <a:ext uri="{FF2B5EF4-FFF2-40B4-BE49-F238E27FC236}">
                <a16:creationId xmlns:a16="http://schemas.microsoft.com/office/drawing/2014/main" id="{9A94D00C-4087-43F6-9C26-C6E29A02FB6B}"/>
              </a:ext>
            </a:extLst>
          </p:cNvPr>
          <p:cNvSpPr txBox="1">
            <a:spLocks/>
          </p:cNvSpPr>
          <p:nvPr/>
        </p:nvSpPr>
        <p:spPr>
          <a:xfrm>
            <a:off x="4579381" y="3883090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Content Placeholder 34">
            <a:extLst>
              <a:ext uri="{FF2B5EF4-FFF2-40B4-BE49-F238E27FC236}">
                <a16:creationId xmlns:a16="http://schemas.microsoft.com/office/drawing/2014/main" id="{A8796788-8FE0-4EAD-9D38-F220D367CD55}"/>
              </a:ext>
            </a:extLst>
          </p:cNvPr>
          <p:cNvSpPr txBox="1">
            <a:spLocks/>
          </p:cNvSpPr>
          <p:nvPr/>
        </p:nvSpPr>
        <p:spPr>
          <a:xfrm>
            <a:off x="1576189" y="3883090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33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1">
            <a:extLst>
              <a:ext uri="{FF2B5EF4-FFF2-40B4-BE49-F238E27FC236}">
                <a16:creationId xmlns:a16="http://schemas.microsoft.com/office/drawing/2014/main" id="{E7BC2591-9D76-42C1-9FB8-6FD75A90474A}"/>
              </a:ext>
            </a:extLst>
          </p:cNvPr>
          <p:cNvSpPr txBox="1">
            <a:spLocks/>
          </p:cNvSpPr>
          <p:nvPr/>
        </p:nvSpPr>
        <p:spPr>
          <a:xfrm>
            <a:off x="6449960" y="2032747"/>
            <a:ext cx="5164149" cy="1683848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يوت انيم أد مينيم فينايم,كيواس نوستري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34">
            <a:extLst>
              <a:ext uri="{FF2B5EF4-FFF2-40B4-BE49-F238E27FC236}">
                <a16:creationId xmlns:a16="http://schemas.microsoft.com/office/drawing/2014/main" id="{C6BD3686-521D-4E7E-A435-57804F486CBA}"/>
              </a:ext>
            </a:extLst>
          </p:cNvPr>
          <p:cNvSpPr txBox="1">
            <a:spLocks/>
          </p:cNvSpPr>
          <p:nvPr/>
        </p:nvSpPr>
        <p:spPr>
          <a:xfrm>
            <a:off x="8217318" y="4290597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34">
            <a:extLst>
              <a:ext uri="{FF2B5EF4-FFF2-40B4-BE49-F238E27FC236}">
                <a16:creationId xmlns:a16="http://schemas.microsoft.com/office/drawing/2014/main" id="{0AECEBFF-FC9E-4FBA-B1A6-CCBDCBCA9DA3}"/>
              </a:ext>
            </a:extLst>
          </p:cNvPr>
          <p:cNvSpPr txBox="1">
            <a:spLocks/>
          </p:cNvSpPr>
          <p:nvPr/>
        </p:nvSpPr>
        <p:spPr>
          <a:xfrm>
            <a:off x="2649811" y="4290597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D12CE10C-D431-4446-8434-F2E4D3328D4C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843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843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 Placeholder 43">
            <a:extLst>
              <a:ext uri="{FF2B5EF4-FFF2-40B4-BE49-F238E27FC236}">
                <a16:creationId xmlns:a16="http://schemas.microsoft.com/office/drawing/2014/main" id="{219FC51F-23C9-455C-B3E2-738D58A9654F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Content Placeholder 41">
            <a:extLst>
              <a:ext uri="{FF2B5EF4-FFF2-40B4-BE49-F238E27FC236}">
                <a16:creationId xmlns:a16="http://schemas.microsoft.com/office/drawing/2014/main" id="{B7E8AF2F-D6B0-4A14-AF3C-80ADD466756B}"/>
              </a:ext>
            </a:extLst>
          </p:cNvPr>
          <p:cNvSpPr txBox="1">
            <a:spLocks/>
          </p:cNvSpPr>
          <p:nvPr/>
        </p:nvSpPr>
        <p:spPr>
          <a:xfrm>
            <a:off x="931851" y="2032747"/>
            <a:ext cx="5164149" cy="1683848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يوت انيم أد مينيم فينايم,كيواس نوستري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469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4DD7895C-5013-486E-A221-4DD289FC0C02}"/>
              </a:ext>
            </a:extLst>
          </p:cNvPr>
          <p:cNvSpPr txBox="1">
            <a:spLocks/>
          </p:cNvSpPr>
          <p:nvPr/>
        </p:nvSpPr>
        <p:spPr>
          <a:xfrm>
            <a:off x="7582573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41">
            <a:extLst>
              <a:ext uri="{FF2B5EF4-FFF2-40B4-BE49-F238E27FC236}">
                <a16:creationId xmlns:a16="http://schemas.microsoft.com/office/drawing/2014/main" id="{ABBA22B4-8C3A-4705-8354-627BA34D87F9}"/>
              </a:ext>
            </a:extLst>
          </p:cNvPr>
          <p:cNvSpPr txBox="1">
            <a:spLocks/>
          </p:cNvSpPr>
          <p:nvPr/>
        </p:nvSpPr>
        <p:spPr>
          <a:xfrm>
            <a:off x="688258" y="2032747"/>
            <a:ext cx="10925852" cy="147736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 أنكايديديونتيوت لابوري ات دولار ماجنا أليكيوا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نوستريدأكسير سيتاشن يللأمكو لابورأس نيسي يت أليكيوب أكس أيا كوممودو كونسيكيوات أرشيتيكتو بيتاي فيتاي.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16B52948-830E-4069-8279-FFACD2D2F19B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A800EC53-1120-43B9-94B5-88EE46772366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Content Placeholder 34">
            <a:extLst>
              <a:ext uri="{FF2B5EF4-FFF2-40B4-BE49-F238E27FC236}">
                <a16:creationId xmlns:a16="http://schemas.microsoft.com/office/drawing/2014/main" id="{D6F291DF-E3D5-4A3F-9A10-405CFEBEF1AA}"/>
              </a:ext>
            </a:extLst>
          </p:cNvPr>
          <p:cNvSpPr txBox="1">
            <a:spLocks/>
          </p:cNvSpPr>
          <p:nvPr/>
        </p:nvSpPr>
        <p:spPr>
          <a:xfrm>
            <a:off x="4579381" y="3883090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Content Placeholder 34">
            <a:extLst>
              <a:ext uri="{FF2B5EF4-FFF2-40B4-BE49-F238E27FC236}">
                <a16:creationId xmlns:a16="http://schemas.microsoft.com/office/drawing/2014/main" id="{96C9DD24-7EC4-4FFF-B0BD-243A27DB7A38}"/>
              </a:ext>
            </a:extLst>
          </p:cNvPr>
          <p:cNvSpPr txBox="1">
            <a:spLocks/>
          </p:cNvSpPr>
          <p:nvPr/>
        </p:nvSpPr>
        <p:spPr>
          <a:xfrm>
            <a:off x="1576189" y="3883090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632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FECB9F45-B2CF-40C0-AAAC-A7CF1817D4A0}"/>
              </a:ext>
            </a:extLst>
          </p:cNvPr>
          <p:cNvSpPr txBox="1">
            <a:spLocks/>
          </p:cNvSpPr>
          <p:nvPr/>
        </p:nvSpPr>
        <p:spPr>
          <a:xfrm>
            <a:off x="1350433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7AAEF874-0AE4-49FB-BEFF-D2626C2F46A4}"/>
              </a:ext>
            </a:extLst>
          </p:cNvPr>
          <p:cNvSpPr txBox="1">
            <a:spLocks/>
          </p:cNvSpPr>
          <p:nvPr/>
        </p:nvSpPr>
        <p:spPr>
          <a:xfrm>
            <a:off x="7089091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56837E28-3364-43EB-959E-684BE04BD82C}"/>
              </a:ext>
            </a:extLst>
          </p:cNvPr>
          <p:cNvSpPr/>
          <p:nvPr/>
        </p:nvSpPr>
        <p:spPr>
          <a:xfrm>
            <a:off x="595436" y="1909481"/>
            <a:ext cx="5214945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accent3"/>
              </a:solidFill>
            </a:endParaRP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E883C28E-FEC2-42FF-A8F8-DDF381F2CDCC}"/>
              </a:ext>
            </a:extLst>
          </p:cNvPr>
          <p:cNvSpPr/>
          <p:nvPr/>
        </p:nvSpPr>
        <p:spPr>
          <a:xfrm>
            <a:off x="6349964" y="1909481"/>
            <a:ext cx="5214943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Content Placeholder 34">
            <a:extLst>
              <a:ext uri="{FF2B5EF4-FFF2-40B4-BE49-F238E27FC236}">
                <a16:creationId xmlns:a16="http://schemas.microsoft.com/office/drawing/2014/main" id="{D1E3105E-9099-4167-AD88-129D80B67002}"/>
              </a:ext>
            </a:extLst>
          </p:cNvPr>
          <p:cNvSpPr txBox="1">
            <a:spLocks/>
          </p:cNvSpPr>
          <p:nvPr/>
        </p:nvSpPr>
        <p:spPr>
          <a:xfrm>
            <a:off x="1988820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Content Placeholder 34">
            <a:extLst>
              <a:ext uri="{FF2B5EF4-FFF2-40B4-BE49-F238E27FC236}">
                <a16:creationId xmlns:a16="http://schemas.microsoft.com/office/drawing/2014/main" id="{500CAE72-0640-4C49-9C52-1798FEB44D31}"/>
              </a:ext>
            </a:extLst>
          </p:cNvPr>
          <p:cNvSpPr txBox="1">
            <a:spLocks/>
          </p:cNvSpPr>
          <p:nvPr/>
        </p:nvSpPr>
        <p:spPr>
          <a:xfrm>
            <a:off x="7727478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F9AA9EFC-DB1D-466D-9AB8-D4B84F1FE257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D47480D0-64EB-470D-8F50-23F7DDD425EE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49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28">
            <a:extLst>
              <a:ext uri="{FF2B5EF4-FFF2-40B4-BE49-F238E27FC236}">
                <a16:creationId xmlns:a16="http://schemas.microsoft.com/office/drawing/2014/main" id="{80CE4AA9-DE00-4F7F-9B67-90E77D8AA190}"/>
              </a:ext>
            </a:extLst>
          </p:cNvPr>
          <p:cNvSpPr/>
          <p:nvPr/>
        </p:nvSpPr>
        <p:spPr>
          <a:xfrm>
            <a:off x="59308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Rounded Rectangle 34">
            <a:extLst>
              <a:ext uri="{FF2B5EF4-FFF2-40B4-BE49-F238E27FC236}">
                <a16:creationId xmlns:a16="http://schemas.microsoft.com/office/drawing/2014/main" id="{AEC866D5-A087-4892-8A02-59C4FC9C9341}"/>
              </a:ext>
            </a:extLst>
          </p:cNvPr>
          <p:cNvSpPr/>
          <p:nvPr/>
        </p:nvSpPr>
        <p:spPr>
          <a:xfrm>
            <a:off x="831384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7B3F6681-73A1-466C-B762-4AB7D00D183D}"/>
              </a:ext>
            </a:extLst>
          </p:cNvPr>
          <p:cNvSpPr txBox="1">
            <a:spLocks/>
          </p:cNvSpPr>
          <p:nvPr/>
        </p:nvSpPr>
        <p:spPr>
          <a:xfrm>
            <a:off x="7089091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Content Placeholder 21">
            <a:extLst>
              <a:ext uri="{FF2B5EF4-FFF2-40B4-BE49-F238E27FC236}">
                <a16:creationId xmlns:a16="http://schemas.microsoft.com/office/drawing/2014/main" id="{48920DB6-3883-4890-8B4C-B6D6948D9463}"/>
              </a:ext>
            </a:extLst>
          </p:cNvPr>
          <p:cNvSpPr txBox="1">
            <a:spLocks/>
          </p:cNvSpPr>
          <p:nvPr/>
        </p:nvSpPr>
        <p:spPr>
          <a:xfrm>
            <a:off x="3216408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Content Placeholder 21">
            <a:extLst>
              <a:ext uri="{FF2B5EF4-FFF2-40B4-BE49-F238E27FC236}">
                <a16:creationId xmlns:a16="http://schemas.microsoft.com/office/drawing/2014/main" id="{41497244-7919-4FCC-A9B9-150663FAF2BA}"/>
              </a:ext>
            </a:extLst>
          </p:cNvPr>
          <p:cNvSpPr txBox="1">
            <a:spLocks/>
          </p:cNvSpPr>
          <p:nvPr/>
        </p:nvSpPr>
        <p:spPr>
          <a:xfrm>
            <a:off x="-576957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Content Placeholder 34">
            <a:extLst>
              <a:ext uri="{FF2B5EF4-FFF2-40B4-BE49-F238E27FC236}">
                <a16:creationId xmlns:a16="http://schemas.microsoft.com/office/drawing/2014/main" id="{E3C6D52A-9CC3-4E13-AACC-E79117838672}"/>
              </a:ext>
            </a:extLst>
          </p:cNvPr>
          <p:cNvSpPr txBox="1">
            <a:spLocks/>
          </p:cNvSpPr>
          <p:nvPr/>
        </p:nvSpPr>
        <p:spPr>
          <a:xfrm>
            <a:off x="7959580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Content Placeholder 34">
            <a:extLst>
              <a:ext uri="{FF2B5EF4-FFF2-40B4-BE49-F238E27FC236}">
                <a16:creationId xmlns:a16="http://schemas.microsoft.com/office/drawing/2014/main" id="{7C023C76-0E10-44C8-86AA-BA6DDBD2B5E5}"/>
              </a:ext>
            </a:extLst>
          </p:cNvPr>
          <p:cNvSpPr txBox="1">
            <a:spLocks/>
          </p:cNvSpPr>
          <p:nvPr/>
        </p:nvSpPr>
        <p:spPr>
          <a:xfrm>
            <a:off x="4140894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Content Placeholder 34">
            <a:extLst>
              <a:ext uri="{FF2B5EF4-FFF2-40B4-BE49-F238E27FC236}">
                <a16:creationId xmlns:a16="http://schemas.microsoft.com/office/drawing/2014/main" id="{7DD02C73-EC26-4777-94A9-8F9F02D6AA5C}"/>
              </a:ext>
            </a:extLst>
          </p:cNvPr>
          <p:cNvSpPr txBox="1">
            <a:spLocks/>
          </p:cNvSpPr>
          <p:nvPr/>
        </p:nvSpPr>
        <p:spPr>
          <a:xfrm>
            <a:off x="281850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ounded Rectangle 28">
            <a:extLst>
              <a:ext uri="{FF2B5EF4-FFF2-40B4-BE49-F238E27FC236}">
                <a16:creationId xmlns:a16="http://schemas.microsoft.com/office/drawing/2014/main" id="{7F53C2F0-97C1-4CAF-A86A-BDDF83FE2E56}"/>
              </a:ext>
            </a:extLst>
          </p:cNvPr>
          <p:cNvSpPr/>
          <p:nvPr/>
        </p:nvSpPr>
        <p:spPr>
          <a:xfrm>
            <a:off x="4452665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7A5FC458-CCBA-4203-AEF0-6FB0F6CD57BF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843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843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BAAD1E06-0C77-493F-9DC9-A289DE07F3A0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154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EB82537-12E5-4B76-82AD-09EFE101F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2008"/>
              </p:ext>
            </p:extLst>
          </p:nvPr>
        </p:nvGraphicFramePr>
        <p:xfrm>
          <a:off x="4555481" y="1909477"/>
          <a:ext cx="6945640" cy="3829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5640">
                  <a:extLst>
                    <a:ext uri="{9D8B030D-6E8A-4147-A177-3AD203B41FA5}">
                      <a16:colId xmlns:a16="http://schemas.microsoft.com/office/drawing/2014/main" val="1750661246"/>
                    </a:ext>
                  </a:extLst>
                </a:gridCol>
              </a:tblGrid>
              <a:tr h="562939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491730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6720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67713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3745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036591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512897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003640"/>
                  </a:ext>
                </a:extLst>
              </a:tr>
            </a:tbl>
          </a:graphicData>
        </a:graphic>
      </p:graphicFrame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E0890297-9BC3-43D3-8DC4-74B30A6B1402}"/>
              </a:ext>
            </a:extLst>
          </p:cNvPr>
          <p:cNvSpPr txBox="1">
            <a:spLocks/>
          </p:cNvSpPr>
          <p:nvPr/>
        </p:nvSpPr>
        <p:spPr>
          <a:xfrm>
            <a:off x="5467753" y="725947"/>
            <a:ext cx="6216200" cy="1018595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جدول, الأعمال حجم الخط (38) </a:t>
            </a:r>
            <a:endParaRPr lang="en-US" sz="3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8431452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5B484F-AC50-4BB4-BD5C-C0E86FA28E63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20302</TotalTime>
  <Words>1860</Words>
  <Application>Microsoft Office PowerPoint</Application>
  <PresentationFormat>Widescreen</PresentationFormat>
  <Paragraphs>381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Lucida Grande</vt:lpstr>
      <vt:lpstr>Sakkal Majalla</vt:lpstr>
      <vt:lpstr>Trebuchet MS</vt:lpstr>
      <vt:lpstr>Wingdings</vt:lpstr>
      <vt:lpstr>saudi aramco_template</vt:lpstr>
      <vt:lpstr>1_saudi aramco_template</vt:lpstr>
      <vt:lpstr>عنوان الصفحة, حجم الخط (50)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79</cp:revision>
  <dcterms:created xsi:type="dcterms:W3CDTF">2020-10-14T04:37:03Z</dcterms:created>
  <dcterms:modified xsi:type="dcterms:W3CDTF">2021-09-28T06:07:36Z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MSIP_Label_b176ec7a-5c1c-40d8-b713-034aac8a6cec_Enabled">
    <vt:lpwstr>True</vt:lpwstr>
  </property>
  <property fmtid="{D5CDD505-2E9C-101B-9397-08002B2CF9AE}" pid="7" name="MSIP_Label_b176ec7a-5c1c-40d8-b713-034aac8a6cec_SiteId">
    <vt:lpwstr>5a1e0c10-68b1-4667-974b-f394ba989c51</vt:lpwstr>
  </property>
  <property fmtid="{D5CDD505-2E9C-101B-9397-08002B2CF9AE}" pid="8" name="MSIP_Label_b176ec7a-5c1c-40d8-b713-034aac8a6cec_Owner">
    <vt:lpwstr>alhasm2f@aramco.com</vt:lpwstr>
  </property>
  <property fmtid="{D5CDD505-2E9C-101B-9397-08002B2CF9AE}" pid="9" name="MSIP_Label_b176ec7a-5c1c-40d8-b713-034aac8a6cec_SetDate">
    <vt:lpwstr>2021-05-27T10:17:16.2699124Z</vt:lpwstr>
  </property>
  <property fmtid="{D5CDD505-2E9C-101B-9397-08002B2CF9AE}" pid="10" name="MSIP_Label_b176ec7a-5c1c-40d8-b713-034aac8a6cec_Name">
    <vt:lpwstr>Company General Use</vt:lpwstr>
  </property>
  <property fmtid="{D5CDD505-2E9C-101B-9397-08002B2CF9AE}" pid="11" name="MSIP_Label_b176ec7a-5c1c-40d8-b713-034aac8a6cec_Application">
    <vt:lpwstr>Microsoft Azure Information Protection</vt:lpwstr>
  </property>
  <property fmtid="{D5CDD505-2E9C-101B-9397-08002B2CF9AE}" pid="12" name="MSIP_Label_b176ec7a-5c1c-40d8-b713-034aac8a6cec_ActionId">
    <vt:lpwstr>151d6482-d316-46c1-98a6-6f2726f625fc</vt:lpwstr>
  </property>
  <property fmtid="{D5CDD505-2E9C-101B-9397-08002B2CF9AE}" pid="13" name="MSIP_Label_b176ec7a-5c1c-40d8-b713-034aac8a6cec_Extended_MSFT_Method">
    <vt:lpwstr>Automatic</vt:lpwstr>
  </property>
  <property fmtid="{D5CDD505-2E9C-101B-9397-08002B2CF9AE}" pid="14" name="Sensitivity">
    <vt:lpwstr>Company General Use</vt:lpwstr>
  </property>
</Properties>
</file>