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40"/>
  </p:notesMasterIdLst>
  <p:handoutMasterIdLst>
    <p:handoutMasterId r:id="rId41"/>
  </p:handoutMasterIdLst>
  <p:sldIdLst>
    <p:sldId id="284" r:id="rId6"/>
    <p:sldId id="287" r:id="rId7"/>
    <p:sldId id="288" r:id="rId8"/>
    <p:sldId id="257" r:id="rId9"/>
    <p:sldId id="258" r:id="rId10"/>
    <p:sldId id="290" r:id="rId11"/>
    <p:sldId id="292" r:id="rId12"/>
    <p:sldId id="293" r:id="rId13"/>
    <p:sldId id="294" r:id="rId14"/>
    <p:sldId id="295" r:id="rId15"/>
    <p:sldId id="260" r:id="rId16"/>
    <p:sldId id="265" r:id="rId17"/>
    <p:sldId id="289" r:id="rId18"/>
    <p:sldId id="263" r:id="rId19"/>
    <p:sldId id="264" r:id="rId20"/>
    <p:sldId id="296" r:id="rId21"/>
    <p:sldId id="298" r:id="rId22"/>
    <p:sldId id="297" r:id="rId23"/>
    <p:sldId id="367" r:id="rId24"/>
    <p:sldId id="356" r:id="rId25"/>
    <p:sldId id="358" r:id="rId26"/>
    <p:sldId id="357" r:id="rId27"/>
    <p:sldId id="361" r:id="rId28"/>
    <p:sldId id="355" r:id="rId29"/>
    <p:sldId id="362" r:id="rId30"/>
    <p:sldId id="363" r:id="rId31"/>
    <p:sldId id="364" r:id="rId32"/>
    <p:sldId id="365" r:id="rId33"/>
    <p:sldId id="303" r:id="rId34"/>
    <p:sldId id="274" r:id="rId35"/>
    <p:sldId id="347" r:id="rId36"/>
    <p:sldId id="301" r:id="rId37"/>
    <p:sldId id="366" r:id="rId38"/>
    <p:sldId id="36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927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676A6C"/>
    <a:srgbClr val="00843D"/>
    <a:srgbClr val="00A3E0"/>
    <a:srgbClr val="84BD00"/>
    <a:srgbClr val="0F3699"/>
    <a:srgbClr val="24488D"/>
    <a:srgbClr val="9D9FA2"/>
    <a:srgbClr val="C1C1C0"/>
    <a:srgbClr val="4A7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 autoAdjust="0"/>
    <p:restoredTop sz="87551" autoAdjust="0"/>
  </p:normalViewPr>
  <p:slideViewPr>
    <p:cSldViewPr snapToGrid="0">
      <p:cViewPr varScale="1">
        <p:scale>
          <a:sx n="96" d="100"/>
          <a:sy n="96" d="100"/>
        </p:scale>
        <p:origin x="1410" y="96"/>
      </p:cViewPr>
      <p:guideLst>
        <p:guide orient="horz" pos="4058"/>
        <p:guide orient="horz" pos="1320"/>
        <p:guide orient="horz" pos="927"/>
        <p:guide orient="horz" pos="4195"/>
        <p:guide pos="7315"/>
        <p:guide pos="3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6E-184C-9983-F0B49A7CF1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6E-184C-9983-F0B49A7CF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058824"/>
        <c:axId val="2142062360"/>
      </c:lineChart>
      <c:catAx>
        <c:axId val="21420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062360"/>
        <c:crosses val="autoZero"/>
        <c:auto val="1"/>
        <c:lblAlgn val="ctr"/>
        <c:lblOffset val="100"/>
        <c:noMultiLvlLbl val="0"/>
      </c:catAx>
      <c:valAx>
        <c:axId val="2142062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0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D-B047-B5AA-7FDB47B320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D-B047-B5AA-7FDB47B3200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D-B047-B5AA-7FDB47B3200E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D-B047-B5AA-7FDB47B3200E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80D-B047-B5AA-7FDB47B3200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D-B047-B5AA-7FDB47B3200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80D-B047-B5AA-7FDB47B320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D-B047-B5AA-7FDB47B3200E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0D-B047-B5AA-7FDB47B3200E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D-B047-B5AA-7FDB47B3200E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0D-B047-B5AA-7FDB47B3200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D-B047-B5AA-7FDB47B320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80D-B047-B5AA-7FDB47B320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D-B047-B5AA-7FDB47B3200E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80D-B047-B5AA-7FDB47B3200E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D-B047-B5AA-7FDB47B3200E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D-B047-B5AA-7FDB47B3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911544"/>
        <c:axId val="2079908824"/>
      </c:barChart>
      <c:catAx>
        <c:axId val="207991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08824"/>
        <c:crosses val="autoZero"/>
        <c:auto val="1"/>
        <c:lblAlgn val="ctr"/>
        <c:lblOffset val="100"/>
        <c:noMultiLvlLbl val="0"/>
      </c:catAx>
      <c:valAx>
        <c:axId val="207990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911544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36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3-F948-A957-71EE1D30DF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A3-F948-A957-71EE1D30DFC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3-F948-A957-71EE1D30DFC7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A3-F948-A957-71EE1D30DFC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A3-F948-A957-71EE1D30DFC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4A3-F948-A957-71EE1D30DFC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A3-F948-A957-71EE1D30DFC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4A3-F948-A957-71EE1D30DFC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A3-F948-A957-71EE1D30DFC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4A3-F948-A957-71EE1D30DFC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A3-F948-A957-71EE1D30DFC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4A3-F948-A957-71EE1D30DFC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A3-F948-A957-71EE1D30DFC7}"/>
              </c:ext>
            </c:extLst>
          </c:dPt>
          <c:dPt>
            <c:idx val="1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4A3-F948-A957-71EE1D30DFC7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A3-F948-A957-71EE1D30DFC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4A3-F948-A957-71EE1D30DFC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A3-F948-A957-71EE1D30DFC7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3-F948-A957-71EE1D30D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92728"/>
        <c:axId val="2079585048"/>
      </c:barChart>
      <c:catAx>
        <c:axId val="207959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85048"/>
        <c:crosses val="autoZero"/>
        <c:auto val="1"/>
        <c:lblAlgn val="ctr"/>
        <c:lblOffset val="100"/>
        <c:noMultiLvlLbl val="0"/>
      </c:catAx>
      <c:valAx>
        <c:axId val="207958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959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 b="0" dirty="0"/>
              <a:t>المبيعات</a:t>
            </a:r>
            <a:endParaRPr lang="en-US" b="0" dirty="0"/>
          </a:p>
        </c:rich>
      </c:tx>
      <c:layout>
        <c:manualLayout>
          <c:xMode val="edge"/>
          <c:yMode val="edge"/>
          <c:x val="0.83493666705833791"/>
          <c:y val="9.711931367467903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7BC-423F-8728-001B76CE57C6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7BC-423F-8728-001B76CE57C6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07BC-423F-8728-001B76CE57C6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07BC-423F-8728-001B76CE57C6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BC-423F-8728-001B76CE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c:rich>
      </c:tx>
      <c:layout>
        <c:manualLayout>
          <c:xMode val="edge"/>
          <c:yMode val="edge"/>
          <c:x val="0.85255543505169218"/>
          <c:y val="8.8519906441207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E-4161-9EF5-AAB03F952248}"/>
              </c:ext>
            </c:extLst>
          </c:dPt>
          <c:dPt>
            <c:idx val="1"/>
            <c:bubble3D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E-4161-9EF5-AAB03F952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7E-4161-9EF5-AAB03F952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7E-4161-9EF5-AAB03F952248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الرابع</c:v>
                </c:pt>
                <c:pt idx="1">
                  <c:v>الربع الثالث</c:v>
                </c:pt>
                <c:pt idx="2">
                  <c:v>الربع الثاني</c:v>
                </c:pt>
                <c:pt idx="3">
                  <c:v>الربع الأول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7E-4161-9EF5-AAB03F952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العنوان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المجموعة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3-41F7-9777-F28EBDEA5C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المجموعة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3-41F7-9777-F28EBDEA5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المجموعة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3-41F7-9777-F28EBDEA5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6209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/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ar-SA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76987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41299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F2B8-5EF1-B94F-80BF-73F41E3E8B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6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7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A465F0DC-C7C7-F141-BA1B-366B8F41A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9D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0DA0A93-3220-D24D-9C41-BCBA62B66B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C0C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48DA456-B5AF-8D4C-A497-1477EA64DF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audi aram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BFC74299-95E7-5746-A2E5-952444C76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7FAA7D6-6A65-264B-9AEC-F6FF5C20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716" t="44326"/>
          <a:stretch/>
        </p:blipFill>
        <p:spPr>
          <a:xfrm>
            <a:off x="6578600" y="2599849"/>
            <a:ext cx="5613400" cy="425815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B70276A-0498-2349-ABAA-B1B05F48F2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1E46F251-FDDB-2049-B144-D7EC84BD94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0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rategic ventures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B582D4C-59FE-6442-A340-A030996D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76B184-5F91-8946-8448-128BDE5F8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D7B10D0-A1B4-0145-9BA5-35FA4CA548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E862FEE-83F8-3746-A5B7-0B07862A0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17" t="41481"/>
          <a:stretch/>
        </p:blipFill>
        <p:spPr>
          <a:xfrm>
            <a:off x="6074386" y="2381352"/>
            <a:ext cx="6117614" cy="44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search &amp; innovation">
    <p:bg>
      <p:bgPr>
        <a:solidFill>
          <a:srgbClr val="D9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00814C61-75E0-104D-8CC8-623E5F4E5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424" y="232357"/>
            <a:ext cx="2720615" cy="9043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7E58DB4-B64B-8F46-BCDC-D93127E71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724" y="2697791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3E43DC1-76A6-AA45-878D-9C5A54B35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0725" y="4560981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30D48F-3D6B-F943-8C2D-5AC21460D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2211610"/>
            <a:ext cx="6574971" cy="46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659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108913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76090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72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64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8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97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1454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2BA4AFF-AE5C-EA44-9FE7-24A0339B6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E7424F-DD85-CA42-BA7C-49D80A348175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01/01/2021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BD5F1F-9D35-F548-853C-21EA9CE6767C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52515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93079" y="1470297"/>
            <a:ext cx="5049532" cy="2615184"/>
          </a:xfrm>
        </p:spPr>
        <p:txBody>
          <a:bodyPr vert="horz" lIns="0" tIns="45720" rIns="0" bIns="45720" rtlCol="0" anchor="t">
            <a:noAutofit/>
          </a:bodyPr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1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impac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80" y="199939"/>
            <a:ext cx="9442753" cy="5486825"/>
          </a:xfrm>
        </p:spPr>
        <p:txBody>
          <a:bodyPr/>
          <a:lstStyle>
            <a:lvl1pPr>
              <a:spcBef>
                <a:spcPts val="24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0FD7644-97D3-3645-A128-4E7F88945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589" y="2883046"/>
            <a:ext cx="3284821" cy="1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rgbClr val="5F6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750388"/>
            <a:ext cx="12192000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158102" y="626911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3DE2B6E8-8DE9-48F0-B06B-1EBA69743978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7B6DBF90-C7E7-4A70-96E2-3D1A0DAB792A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7" r:id="rId5"/>
    <p:sldLayoutId id="2147483654" r:id="rId6"/>
    <p:sldLayoutId id="2147483655" r:id="rId7"/>
    <p:sldLayoutId id="2147483657" r:id="rId8"/>
    <p:sldLayoutId id="2147483666" r:id="rId9"/>
    <p:sldLayoutId id="2147483689" r:id="rId10"/>
    <p:sldLayoutId id="2147483660" r:id="rId11"/>
    <p:sldLayoutId id="2147483661" r:id="rId12"/>
    <p:sldLayoutId id="2147483674" r:id="rId13"/>
    <p:sldLayoutId id="2147483677" r:id="rId14"/>
    <p:sldLayoutId id="2147483678" r:id="rId15"/>
    <p:sldLayoutId id="2147483672" r:id="rId16"/>
    <p:sldLayoutId id="2147483735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>
            <a:extLst>
              <a:ext uri="{FF2B5EF4-FFF2-40B4-BE49-F238E27FC236}">
                <a16:creationId xmlns:a16="http://schemas.microsoft.com/office/drawing/2014/main" id="{16AAE840-E1D9-4C4B-9CD6-7A3A8FD5D663}"/>
              </a:ext>
            </a:extLst>
          </p:cNvPr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>
            <a:extLst>
              <a:ext uri="{FF2B5EF4-FFF2-40B4-BE49-F238E27FC236}">
                <a16:creationId xmlns:a16="http://schemas.microsoft.com/office/drawing/2014/main" id="{A54A1A1B-D7BD-4566-817C-0452F6DF40B3}"/>
              </a:ext>
            </a:extLst>
          </p:cNvPr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2569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5" r:id="rId8"/>
    <p:sldLayoutId id="2147483727" r:id="rId9"/>
    <p:sldLayoutId id="2147483729" r:id="rId10"/>
    <p:sldLayoutId id="214748373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5" Type="http://schemas.openxmlformats.org/officeDocument/2006/relationships/image" Target="../media/image12.png"/><Relationship Id="rId90" Type="http://schemas.openxmlformats.org/officeDocument/2006/relationships/image" Target="../media/image96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" Type="http://schemas.microsoft.com/office/2007/relationships/hdphoto" Target="../media/hdphoto2.wdp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93" Type="http://schemas.openxmlformats.org/officeDocument/2006/relationships/image" Target="../media/image99.png"/><Relationship Id="rId3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7" Type="http://schemas.openxmlformats.org/officeDocument/2006/relationships/image" Target="../media/image14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png"/><Relationship Id="rId21" Type="http://schemas.openxmlformats.org/officeDocument/2006/relationships/image" Target="../media/image120.png"/><Relationship Id="rId42" Type="http://schemas.openxmlformats.org/officeDocument/2006/relationships/image" Target="../media/image141.png"/><Relationship Id="rId47" Type="http://schemas.openxmlformats.org/officeDocument/2006/relationships/image" Target="../media/image146.png"/><Relationship Id="rId63" Type="http://schemas.openxmlformats.org/officeDocument/2006/relationships/image" Target="../media/image162.png"/><Relationship Id="rId68" Type="http://schemas.openxmlformats.org/officeDocument/2006/relationships/image" Target="../media/image167.png"/><Relationship Id="rId84" Type="http://schemas.openxmlformats.org/officeDocument/2006/relationships/image" Target="../media/image183.png"/><Relationship Id="rId89" Type="http://schemas.openxmlformats.org/officeDocument/2006/relationships/image" Target="../media/image188.png"/><Relationship Id="rId16" Type="http://schemas.openxmlformats.org/officeDocument/2006/relationships/image" Target="../media/image115.png"/><Relationship Id="rId11" Type="http://schemas.openxmlformats.org/officeDocument/2006/relationships/image" Target="../media/image110.png"/><Relationship Id="rId32" Type="http://schemas.openxmlformats.org/officeDocument/2006/relationships/image" Target="../media/image131.png"/><Relationship Id="rId37" Type="http://schemas.openxmlformats.org/officeDocument/2006/relationships/image" Target="../media/image136.png"/><Relationship Id="rId53" Type="http://schemas.openxmlformats.org/officeDocument/2006/relationships/image" Target="../media/image152.png"/><Relationship Id="rId58" Type="http://schemas.openxmlformats.org/officeDocument/2006/relationships/image" Target="../media/image157.png"/><Relationship Id="rId74" Type="http://schemas.openxmlformats.org/officeDocument/2006/relationships/image" Target="../media/image173.png"/><Relationship Id="rId79" Type="http://schemas.openxmlformats.org/officeDocument/2006/relationships/image" Target="../media/image178.png"/><Relationship Id="rId5" Type="http://schemas.openxmlformats.org/officeDocument/2006/relationships/image" Target="../media/image104.png"/><Relationship Id="rId90" Type="http://schemas.openxmlformats.org/officeDocument/2006/relationships/image" Target="../media/image189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129.png"/><Relationship Id="rId35" Type="http://schemas.openxmlformats.org/officeDocument/2006/relationships/image" Target="../media/image134.png"/><Relationship Id="rId43" Type="http://schemas.openxmlformats.org/officeDocument/2006/relationships/image" Target="../media/image142.png"/><Relationship Id="rId48" Type="http://schemas.openxmlformats.org/officeDocument/2006/relationships/image" Target="../media/image147.png"/><Relationship Id="rId56" Type="http://schemas.openxmlformats.org/officeDocument/2006/relationships/image" Target="../media/image155.png"/><Relationship Id="rId64" Type="http://schemas.openxmlformats.org/officeDocument/2006/relationships/image" Target="../media/image163.png"/><Relationship Id="rId69" Type="http://schemas.openxmlformats.org/officeDocument/2006/relationships/image" Target="../media/image168.png"/><Relationship Id="rId77" Type="http://schemas.openxmlformats.org/officeDocument/2006/relationships/image" Target="../media/image176.png"/><Relationship Id="rId8" Type="http://schemas.openxmlformats.org/officeDocument/2006/relationships/image" Target="../media/image107.png"/><Relationship Id="rId51" Type="http://schemas.openxmlformats.org/officeDocument/2006/relationships/image" Target="../media/image150.png"/><Relationship Id="rId72" Type="http://schemas.openxmlformats.org/officeDocument/2006/relationships/image" Target="../media/image171.png"/><Relationship Id="rId80" Type="http://schemas.openxmlformats.org/officeDocument/2006/relationships/image" Target="../media/image179.png"/><Relationship Id="rId85" Type="http://schemas.openxmlformats.org/officeDocument/2006/relationships/image" Target="../media/image184.png"/><Relationship Id="rId3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38" Type="http://schemas.openxmlformats.org/officeDocument/2006/relationships/image" Target="../media/image137.png"/><Relationship Id="rId46" Type="http://schemas.openxmlformats.org/officeDocument/2006/relationships/image" Target="../media/image145.png"/><Relationship Id="rId59" Type="http://schemas.openxmlformats.org/officeDocument/2006/relationships/image" Target="../media/image158.png"/><Relationship Id="rId67" Type="http://schemas.openxmlformats.org/officeDocument/2006/relationships/image" Target="../media/image166.png"/><Relationship Id="rId20" Type="http://schemas.openxmlformats.org/officeDocument/2006/relationships/image" Target="../media/image119.png"/><Relationship Id="rId41" Type="http://schemas.openxmlformats.org/officeDocument/2006/relationships/image" Target="../media/image140.png"/><Relationship Id="rId54" Type="http://schemas.openxmlformats.org/officeDocument/2006/relationships/image" Target="../media/image153.png"/><Relationship Id="rId62" Type="http://schemas.openxmlformats.org/officeDocument/2006/relationships/image" Target="../media/image161.png"/><Relationship Id="rId70" Type="http://schemas.openxmlformats.org/officeDocument/2006/relationships/image" Target="../media/image169.png"/><Relationship Id="rId75" Type="http://schemas.openxmlformats.org/officeDocument/2006/relationships/image" Target="../media/image174.png"/><Relationship Id="rId83" Type="http://schemas.openxmlformats.org/officeDocument/2006/relationships/image" Target="../media/image182.png"/><Relationship Id="rId88" Type="http://schemas.openxmlformats.org/officeDocument/2006/relationships/image" Target="../media/image187.png"/><Relationship Id="rId91" Type="http://schemas.openxmlformats.org/officeDocument/2006/relationships/image" Target="../media/image19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36" Type="http://schemas.openxmlformats.org/officeDocument/2006/relationships/image" Target="../media/image135.png"/><Relationship Id="rId49" Type="http://schemas.openxmlformats.org/officeDocument/2006/relationships/image" Target="../media/image148.png"/><Relationship Id="rId57" Type="http://schemas.openxmlformats.org/officeDocument/2006/relationships/image" Target="../media/image156.png"/><Relationship Id="rId10" Type="http://schemas.openxmlformats.org/officeDocument/2006/relationships/image" Target="../media/image109.png"/><Relationship Id="rId31" Type="http://schemas.openxmlformats.org/officeDocument/2006/relationships/image" Target="../media/image130.png"/><Relationship Id="rId44" Type="http://schemas.openxmlformats.org/officeDocument/2006/relationships/image" Target="../media/image143.png"/><Relationship Id="rId52" Type="http://schemas.openxmlformats.org/officeDocument/2006/relationships/image" Target="../media/image151.png"/><Relationship Id="rId60" Type="http://schemas.openxmlformats.org/officeDocument/2006/relationships/image" Target="../media/image159.png"/><Relationship Id="rId65" Type="http://schemas.openxmlformats.org/officeDocument/2006/relationships/image" Target="../media/image164.png"/><Relationship Id="rId73" Type="http://schemas.openxmlformats.org/officeDocument/2006/relationships/image" Target="../media/image172.png"/><Relationship Id="rId78" Type="http://schemas.openxmlformats.org/officeDocument/2006/relationships/image" Target="../media/image177.png"/><Relationship Id="rId81" Type="http://schemas.openxmlformats.org/officeDocument/2006/relationships/image" Target="../media/image180.png"/><Relationship Id="rId86" Type="http://schemas.openxmlformats.org/officeDocument/2006/relationships/image" Target="../media/image185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9" Type="http://schemas.openxmlformats.org/officeDocument/2006/relationships/image" Target="../media/image138.png"/><Relationship Id="rId34" Type="http://schemas.openxmlformats.org/officeDocument/2006/relationships/image" Target="../media/image133.png"/><Relationship Id="rId50" Type="http://schemas.openxmlformats.org/officeDocument/2006/relationships/image" Target="../media/image149.png"/><Relationship Id="rId55" Type="http://schemas.openxmlformats.org/officeDocument/2006/relationships/image" Target="../media/image154.png"/><Relationship Id="rId76" Type="http://schemas.openxmlformats.org/officeDocument/2006/relationships/image" Target="../media/image175.png"/><Relationship Id="rId7" Type="http://schemas.openxmlformats.org/officeDocument/2006/relationships/image" Target="../media/image106.png"/><Relationship Id="rId71" Type="http://schemas.openxmlformats.org/officeDocument/2006/relationships/image" Target="../media/image170.png"/><Relationship Id="rId92" Type="http://schemas.openxmlformats.org/officeDocument/2006/relationships/image" Target="../media/image191.png"/><Relationship Id="rId2" Type="http://schemas.openxmlformats.org/officeDocument/2006/relationships/image" Target="../media/image101.png"/><Relationship Id="rId29" Type="http://schemas.openxmlformats.org/officeDocument/2006/relationships/image" Target="../media/image128.png"/><Relationship Id="rId24" Type="http://schemas.openxmlformats.org/officeDocument/2006/relationships/image" Target="../media/image123.png"/><Relationship Id="rId40" Type="http://schemas.openxmlformats.org/officeDocument/2006/relationships/image" Target="../media/image139.png"/><Relationship Id="rId45" Type="http://schemas.openxmlformats.org/officeDocument/2006/relationships/image" Target="../media/image144.png"/><Relationship Id="rId66" Type="http://schemas.openxmlformats.org/officeDocument/2006/relationships/image" Target="../media/image165.png"/><Relationship Id="rId87" Type="http://schemas.openxmlformats.org/officeDocument/2006/relationships/image" Target="../media/image186.png"/><Relationship Id="rId61" Type="http://schemas.openxmlformats.org/officeDocument/2006/relationships/image" Target="../media/image160.png"/><Relationship Id="rId82" Type="http://schemas.openxmlformats.org/officeDocument/2006/relationships/image" Target="../media/image181.png"/><Relationship Id="rId19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35071C-2534-4533-97C7-31022E43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3947" y="2540849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7DAB1E-BD58-4B96-BB4A-79E5FEBB7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686" y="3640855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43140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80CE4AA9-DE00-4F7F-9B67-90E77D8AA190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AEC866D5-A087-4892-8A02-59C4FC9C9341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7B3F6681-73A1-466C-B762-4AB7D00D183D}"/>
              </a:ext>
            </a:extLst>
          </p:cNvPr>
          <p:cNvSpPr txBox="1">
            <a:spLocks/>
          </p:cNvSpPr>
          <p:nvPr/>
        </p:nvSpPr>
        <p:spPr>
          <a:xfrm>
            <a:off x="7089091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Content Placeholder 21">
            <a:extLst>
              <a:ext uri="{FF2B5EF4-FFF2-40B4-BE49-F238E27FC236}">
                <a16:creationId xmlns:a16="http://schemas.microsoft.com/office/drawing/2014/main" id="{48920DB6-3883-4890-8B4C-B6D6948D9463}"/>
              </a:ext>
            </a:extLst>
          </p:cNvPr>
          <p:cNvSpPr txBox="1">
            <a:spLocks/>
          </p:cNvSpPr>
          <p:nvPr/>
        </p:nvSpPr>
        <p:spPr>
          <a:xfrm>
            <a:off x="3216408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Content Placeholder 21">
            <a:extLst>
              <a:ext uri="{FF2B5EF4-FFF2-40B4-BE49-F238E27FC236}">
                <a16:creationId xmlns:a16="http://schemas.microsoft.com/office/drawing/2014/main" id="{41497244-7919-4FCC-A9B9-150663FAF2BA}"/>
              </a:ext>
            </a:extLst>
          </p:cNvPr>
          <p:cNvSpPr txBox="1">
            <a:spLocks/>
          </p:cNvSpPr>
          <p:nvPr/>
        </p:nvSpPr>
        <p:spPr>
          <a:xfrm>
            <a:off x="-576957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Content Placeholder 34">
            <a:extLst>
              <a:ext uri="{FF2B5EF4-FFF2-40B4-BE49-F238E27FC236}">
                <a16:creationId xmlns:a16="http://schemas.microsoft.com/office/drawing/2014/main" id="{E3C6D52A-9CC3-4E13-AACC-E79117838672}"/>
              </a:ext>
            </a:extLst>
          </p:cNvPr>
          <p:cNvSpPr txBox="1">
            <a:spLocks/>
          </p:cNvSpPr>
          <p:nvPr/>
        </p:nvSpPr>
        <p:spPr>
          <a:xfrm>
            <a:off x="7959580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Content Placeholder 34">
            <a:extLst>
              <a:ext uri="{FF2B5EF4-FFF2-40B4-BE49-F238E27FC236}">
                <a16:creationId xmlns:a16="http://schemas.microsoft.com/office/drawing/2014/main" id="{7C023C76-0E10-44C8-86AA-BA6DDBD2B5E5}"/>
              </a:ext>
            </a:extLst>
          </p:cNvPr>
          <p:cNvSpPr txBox="1">
            <a:spLocks/>
          </p:cNvSpPr>
          <p:nvPr/>
        </p:nvSpPr>
        <p:spPr>
          <a:xfrm>
            <a:off x="4140894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Content Placeholder 34">
            <a:extLst>
              <a:ext uri="{FF2B5EF4-FFF2-40B4-BE49-F238E27FC236}">
                <a16:creationId xmlns:a16="http://schemas.microsoft.com/office/drawing/2014/main" id="{7DD02C73-EC26-4777-94A9-8F9F02D6AA5C}"/>
              </a:ext>
            </a:extLst>
          </p:cNvPr>
          <p:cNvSpPr txBox="1">
            <a:spLocks/>
          </p:cNvSpPr>
          <p:nvPr/>
        </p:nvSpPr>
        <p:spPr>
          <a:xfrm>
            <a:off x="281850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ounded Rectangle 28">
            <a:extLst>
              <a:ext uri="{FF2B5EF4-FFF2-40B4-BE49-F238E27FC236}">
                <a16:creationId xmlns:a16="http://schemas.microsoft.com/office/drawing/2014/main" id="{7F53C2F0-97C1-4CAF-A86A-BDDF83FE2E56}"/>
              </a:ext>
            </a:extLst>
          </p:cNvPr>
          <p:cNvSpPr/>
          <p:nvPr/>
        </p:nvSpPr>
        <p:spPr>
          <a:xfrm>
            <a:off x="4452665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A5FC458-CCBA-4203-AEF0-6FB0F6CD57BF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84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84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BAAD1E06-0C77-493F-9DC9-A289DE07F3A0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EB82537-12E5-4B76-82AD-09EFE101F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2008"/>
              </p:ext>
            </p:extLst>
          </p:nvPr>
        </p:nvGraphicFramePr>
        <p:xfrm>
          <a:off x="45554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E0890297-9BC3-43D3-8DC4-74B30A6B1402}"/>
              </a:ext>
            </a:extLst>
          </p:cNvPr>
          <p:cNvSpPr txBox="1">
            <a:spLocks/>
          </p:cNvSpPr>
          <p:nvPr/>
        </p:nvSpPr>
        <p:spPr>
          <a:xfrm>
            <a:off x="5467753" y="725947"/>
            <a:ext cx="6216200" cy="101859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جدول, الأعمال حجم الخط (38) </a:t>
            </a:r>
            <a:endParaRPr lang="en-US" sz="3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843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6842234" y="378555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/>
              <a:t>01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9CBC11-85D8-496E-AF0D-8718117B8B2E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368D4-5FC1-40F1-8CFB-D2785298605D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B4E1B5C-5414-874F-B326-027195E70FF2}"/>
              </a:ext>
            </a:extLst>
          </p:cNvPr>
          <p:cNvSpPr txBox="1">
            <a:spLocks/>
          </p:cNvSpPr>
          <p:nvPr/>
        </p:nvSpPr>
        <p:spPr>
          <a:xfrm>
            <a:off x="7252138" y="3785559"/>
            <a:ext cx="5119235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/>
              <a:t>0</a:t>
            </a:r>
            <a:r>
              <a:rPr lang="en-US" sz="24500" dirty="0"/>
              <a:t>1</a:t>
            </a:r>
            <a:endParaRPr lang="x-non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D1DFFC-66A1-4D51-9A05-CE3BB8D004C8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191DBD-2238-4FA7-A388-6F82A58DF55B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60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CA4779F-D70B-9549-B42D-7F80A9C2E1FE}"/>
              </a:ext>
            </a:extLst>
          </p:cNvPr>
          <p:cNvSpPr txBox="1">
            <a:spLocks/>
          </p:cNvSpPr>
          <p:nvPr/>
        </p:nvSpPr>
        <p:spPr>
          <a:xfrm>
            <a:off x="7472855" y="3785559"/>
            <a:ext cx="4933688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>
                <a:solidFill>
                  <a:schemeClr val="tx1"/>
                </a:solidFill>
              </a:rPr>
              <a:t>0</a:t>
            </a:r>
            <a:r>
              <a:rPr lang="en-US" sz="24500" dirty="0">
                <a:solidFill>
                  <a:schemeClr val="tx1"/>
                </a:solidFill>
              </a:rPr>
              <a:t>1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690C1B-B517-4B10-AB1B-61D94735D8BB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A6D0F0-EB40-4622-A9DE-EA2435420BF8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925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DAB2E0-8E7D-8D45-9389-828E0F206E2E}"/>
              </a:ext>
            </a:extLst>
          </p:cNvPr>
          <p:cNvSpPr txBox="1">
            <a:spLocks/>
          </p:cNvSpPr>
          <p:nvPr/>
        </p:nvSpPr>
        <p:spPr>
          <a:xfrm>
            <a:off x="8229600" y="3785559"/>
            <a:ext cx="4053848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500" dirty="0">
                <a:solidFill>
                  <a:schemeClr val="tx1"/>
                </a:solidFill>
              </a:rPr>
              <a:t>0</a:t>
            </a:r>
            <a:r>
              <a:rPr lang="en-US" sz="24500" dirty="0">
                <a:solidFill>
                  <a:schemeClr val="tx1"/>
                </a:solidFill>
              </a:rPr>
              <a:t>1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8109DF-98D1-4C71-8D57-BC16E3A39ACD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E18C6-D8EB-4F55-A1AB-FC94EE5CE128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02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B30A8D-9F2E-D449-B204-373BF071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7684477" cy="6858000"/>
          </a:xfrm>
          <a:prstGeom prst="rect">
            <a:avLst/>
          </a:prstGeom>
        </p:spPr>
      </p:pic>
      <p:sp>
        <p:nvSpPr>
          <p:cNvPr id="8" name="Content Placeholder 41">
            <a:extLst>
              <a:ext uri="{FF2B5EF4-FFF2-40B4-BE49-F238E27FC236}">
                <a16:creationId xmlns:a16="http://schemas.microsoft.com/office/drawing/2014/main" id="{D780AE1C-194D-4B02-A647-9D8C506BD2AA}"/>
              </a:ext>
            </a:extLst>
          </p:cNvPr>
          <p:cNvSpPr txBox="1">
            <a:spLocks/>
          </p:cNvSpPr>
          <p:nvPr/>
        </p:nvSpPr>
        <p:spPr>
          <a:xfrm>
            <a:off x="6951406" y="2695508"/>
            <a:ext cx="4662704" cy="299222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</a:t>
            </a: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35B74433-ACF1-4001-99E4-6C53CF0F4E20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C59E94A2-3808-488B-9F30-75B897398AC0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958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9952D25-DDD8-A449-8B2A-806F08CA26F7}"/>
              </a:ext>
            </a:extLst>
          </p:cNvPr>
          <p:cNvSpPr/>
          <p:nvPr/>
        </p:nvSpPr>
        <p:spPr>
          <a:xfrm>
            <a:off x="0" y="6013938"/>
            <a:ext cx="11922369" cy="597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9B50A-0B62-403A-B23C-6E1BF8F00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351" t="13929" r="2502" b="11922"/>
          <a:stretch/>
        </p:blipFill>
        <p:spPr>
          <a:xfrm>
            <a:off x="5319252" y="-1"/>
            <a:ext cx="6872748" cy="6858001"/>
          </a:xfrm>
          <a:prstGeom prst="rect">
            <a:avLst/>
          </a:prstGeom>
        </p:spPr>
      </p:pic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B4DFE73C-F1EA-4161-B7EE-025824D19061}"/>
              </a:ext>
            </a:extLst>
          </p:cNvPr>
          <p:cNvSpPr txBox="1">
            <a:spLocks/>
          </p:cNvSpPr>
          <p:nvPr/>
        </p:nvSpPr>
        <p:spPr>
          <a:xfrm>
            <a:off x="98322" y="2695508"/>
            <a:ext cx="4662704" cy="299222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</a:t>
            </a: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D3E371A-111D-4E3B-B01D-E51A0EB89656}"/>
              </a:ext>
            </a:extLst>
          </p:cNvPr>
          <p:cNvSpPr txBox="1">
            <a:spLocks/>
          </p:cNvSpPr>
          <p:nvPr/>
        </p:nvSpPr>
        <p:spPr>
          <a:xfrm>
            <a:off x="236651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3F27BA50-4752-4F89-95BC-9CF14D35E800}"/>
              </a:ext>
            </a:extLst>
          </p:cNvPr>
          <p:cNvSpPr txBox="1">
            <a:spLocks/>
          </p:cNvSpPr>
          <p:nvPr/>
        </p:nvSpPr>
        <p:spPr>
          <a:xfrm>
            <a:off x="236007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94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F1A18029-9389-4D0A-A308-C170D420E890}"/>
              </a:ext>
            </a:extLst>
          </p:cNvPr>
          <p:cNvSpPr txBox="1">
            <a:spLocks/>
          </p:cNvSpPr>
          <p:nvPr/>
        </p:nvSpPr>
        <p:spPr>
          <a:xfrm>
            <a:off x="4434349" y="4347434"/>
            <a:ext cx="7307581" cy="1951766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 أليكيوب أكس أيا كوممودو كونسيكيوات أليايت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,سيت</a:t>
            </a:r>
            <a:r>
              <a:rPr lang="en-US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أدمينيم فينايم,كيواس نوستريد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</a:t>
            </a:r>
            <a:r>
              <a:rPr lang="en-US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أيا كوممودو كونسيكيواتيت أليكيوب أكس أيا كوممودو كونسيكيوات </a:t>
            </a:r>
            <a:endParaRPr lang="x-none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B0306785-B4E4-4744-A85B-7928D84C1234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4ADA458F-8C3D-4325-B8BF-081C8C888671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79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B9CD5E-EA5A-469B-B648-3F42F3A335D5}"/>
              </a:ext>
            </a:extLst>
          </p:cNvPr>
          <p:cNvGrpSpPr/>
          <p:nvPr/>
        </p:nvGrpSpPr>
        <p:grpSpPr>
          <a:xfrm>
            <a:off x="314643" y="1347754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D8CCB7-E91F-49F0-A5A2-C947727CF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B751EB9-8624-427B-9CFF-27377BD6B543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787DC4-97B7-4C0E-8936-88DF6BC3766C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1100" b="1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629CB9-6ABF-45ED-AF56-A9FDD99AEAC9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679A1D-53CB-44AC-B563-B61B174869E9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93AD38-5CB9-4057-A64F-A59FDC4AC6CA}"/>
                </a:ext>
              </a:extLst>
            </p:cNvPr>
            <p:cNvSpPr/>
            <p:nvPr/>
          </p:nvSpPr>
          <p:spPr>
            <a:xfrm>
              <a:off x="9271516" y="2475809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DFF6E9-3523-44C8-9D9B-76AEF9E40EA2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DD43AA-CE15-4E5E-8E7F-6A73A5E1862E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D367FB-C896-44F4-9455-D298348BA51F}"/>
                </a:ext>
              </a:extLst>
            </p:cNvPr>
            <p:cNvSpPr/>
            <p:nvPr/>
          </p:nvSpPr>
          <p:spPr>
            <a:xfrm>
              <a:off x="9534065" y="237291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CC0FC8-108C-4AD7-B840-F2F46EEB02BA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2EE6E9-9C0E-4F19-8728-0958ADB989D1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9BE294-7432-4ED6-BD73-03A74169F42F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7E14CF42-A7AA-4D48-AC33-6820DFB95F51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64C45FDA-EC99-4F3D-9179-7E48BC31CBEC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16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03157-AFE8-444D-ACEB-5140CC9C5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3947" y="2540849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EA6DA0-591C-4D8E-90BF-C3E359002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686" y="3640855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116022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827AB8-990C-4BC0-8C35-B07895573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144294"/>
              </p:ext>
            </p:extLst>
          </p:nvPr>
        </p:nvGraphicFramePr>
        <p:xfrm>
          <a:off x="-1204077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F27DDEC2-B482-4535-B086-87A3EDA989C7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10BE175D-8210-4E5A-8C8D-83B927310F2A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3289B20F-967A-4260-883A-8B467D0FF917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8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7833839-7DEF-4959-B278-F3DBD05AB6C6}"/>
              </a:ext>
            </a:extLst>
          </p:cNvPr>
          <p:cNvGrpSpPr/>
          <p:nvPr/>
        </p:nvGrpSpPr>
        <p:grpSpPr>
          <a:xfrm>
            <a:off x="-1516135" y="561866"/>
            <a:ext cx="8606000" cy="5737334"/>
            <a:chOff x="-174769" y="877467"/>
            <a:chExt cx="8128000" cy="5418667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952423F1-1603-46EC-93B8-6D13BE85D8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56704361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18F301-1903-4131-98FB-D821B49DE379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روسيا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305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45E0FC-AFFA-402D-A6C9-ADDC7747563E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6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المملكة العربية السعودية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B6956F-BDE8-4080-A7C7-EB06980667C8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الكويت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435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CD4FAC-65A8-4585-B98E-39275071CFB3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المكسيك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1099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A0417C-0599-4956-ABAC-40101491219E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العراق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374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8481EB-A326-41BF-8D60-628999713C9F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كولومبيا</a:t>
              </a:r>
              <a:endParaRPr lang="x-none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286</a:t>
              </a:r>
              <a:endParaRPr lang="x-none" sz="1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05F5F-5AD6-4CC5-A7E0-13B5CF2C05A7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نيجيريا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769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4" name="Content Placeholder 41">
            <a:extLst>
              <a:ext uri="{FF2B5EF4-FFF2-40B4-BE49-F238E27FC236}">
                <a16:creationId xmlns:a16="http://schemas.microsoft.com/office/drawing/2014/main" id="{37E95F9B-8326-4B7F-912F-11B6C8EAC88D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598BDDC-734B-44CC-BE39-A4DA4DF8DA0F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9D00AFD8-6FDE-44F1-AB99-B600A8BDCD2A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535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0968F5C-88D6-3B4E-A843-ADE6BF14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590756"/>
              </p:ext>
            </p:extLst>
          </p:nvPr>
        </p:nvGraphicFramePr>
        <p:xfrm>
          <a:off x="497085" y="2358721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F87A6E84-9532-4080-8348-23851C45DE45}"/>
              </a:ext>
            </a:extLst>
          </p:cNvPr>
          <p:cNvSpPr txBox="1">
            <a:spLocks/>
          </p:cNvSpPr>
          <p:nvPr/>
        </p:nvSpPr>
        <p:spPr>
          <a:xfrm>
            <a:off x="7494132" y="3523877"/>
            <a:ext cx="411997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EEE1F504-60CF-4CE9-B463-5AAD5A8D3BD1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9E529DFC-AB73-4CEE-A71F-C9F1DC327CE9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66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0BCE6C-70B0-5A45-BA33-BE8D75DFA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111480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84741A8D-EF52-464E-8305-124B835D67CE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C4C4D9A1-BE59-40B2-81F4-25493D0DF9D2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5A79C781-E85F-4010-80B5-C43D711FEF39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936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1ECA0B-8FF2-3B4E-ACD5-839A849B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389035"/>
              </p:ext>
            </p:extLst>
          </p:nvPr>
        </p:nvGraphicFramePr>
        <p:xfrm>
          <a:off x="512983" y="1729269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41">
            <a:extLst>
              <a:ext uri="{FF2B5EF4-FFF2-40B4-BE49-F238E27FC236}">
                <a16:creationId xmlns:a16="http://schemas.microsoft.com/office/drawing/2014/main" id="{94889FBC-E760-4CAC-835C-BD548CFF8ADA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373BAEE3-E0B2-486C-AEA4-75CB1058C00A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21D24382-9C94-469E-A830-FA27A62CAEA3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3011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62A2A8-8497-4260-B31A-4F810AD7F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382331"/>
              </p:ext>
            </p:extLst>
          </p:nvPr>
        </p:nvGraphicFramePr>
        <p:xfrm>
          <a:off x="466751" y="1583678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AE8D5D5F-90CD-4B44-8A9B-65D89E4D18CA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FD3FB6BE-D5B7-485D-B571-B8F98DAE8C8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D65157E5-869F-4385-A43D-C632C277634A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939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F20AD3F7-45F9-4C11-836B-4402E64E9891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5C855837-E173-4DC6-AF9F-B430E9D68CA1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75D6BB2A-60CE-4701-9776-CA88FA039AAB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3FCA5A8-6D8D-4A09-BCB3-4B4C0A2CB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264988"/>
              </p:ext>
            </p:extLst>
          </p:nvPr>
        </p:nvGraphicFramePr>
        <p:xfrm>
          <a:off x="302771" y="1616008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692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DA146C-4FD9-47BB-ABF1-6E5F8FB51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22003"/>
              </p:ext>
            </p:extLst>
          </p:nvPr>
        </p:nvGraphicFramePr>
        <p:xfrm>
          <a:off x="967351" y="2635045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1">
            <a:extLst>
              <a:ext uri="{FF2B5EF4-FFF2-40B4-BE49-F238E27FC236}">
                <a16:creationId xmlns:a16="http://schemas.microsoft.com/office/drawing/2014/main" id="{84ED043C-BE0C-4999-9EEF-17BEF2A78175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FC52E0EE-17DA-47E9-B8E5-5AE689E8E703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3A3AF5DF-EC77-4347-8682-6C45C8002225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99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4489E7-EDFB-467B-AFAD-2CEA6339C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41346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4318EC3A-6721-4419-B3A4-AA9E1839F256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البيانات التوضيحية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324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62E9169-5687-43CC-B338-6136E538E5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4809"/>
              </p:ext>
            </p:extLst>
          </p:nvPr>
        </p:nvGraphicFramePr>
        <p:xfrm>
          <a:off x="593080" y="1623642"/>
          <a:ext cx="11018952" cy="42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A3C535D4-8DD7-4098-B44B-95ED45E4DE9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</a:t>
            </a: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البيانية</a:t>
            </a:r>
            <a:endParaRPr lang="en-US" sz="28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9434FB17-07CB-4708-9425-92BF19B24A8A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جدول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695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38A0E-FCBC-40CB-876A-37A81408D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3947" y="2540849"/>
            <a:ext cx="10974916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B67174-9EB1-492C-A616-2EBE5E59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686" y="3640855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714120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4">
            <a:extLst>
              <a:ext uri="{FF2B5EF4-FFF2-40B4-BE49-F238E27FC236}">
                <a16:creationId xmlns:a16="http://schemas.microsoft.com/office/drawing/2014/main" id="{213302F8-901B-4F4A-81F0-4206B8CF8CE9}"/>
              </a:ext>
            </a:extLst>
          </p:cNvPr>
          <p:cNvSpPr/>
          <p:nvPr/>
        </p:nvSpPr>
        <p:spPr>
          <a:xfrm>
            <a:off x="9307634" y="1255276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582F9A6-7BF5-4748-B849-13874508520B}"/>
              </a:ext>
            </a:extLst>
          </p:cNvPr>
          <p:cNvSpPr/>
          <p:nvPr/>
        </p:nvSpPr>
        <p:spPr>
          <a:xfrm rot="5400000">
            <a:off x="6750482" y="1316096"/>
            <a:ext cx="1038970" cy="881113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7333FF4-526D-E04C-BCC2-E0A38F55C6CE}"/>
              </a:ext>
            </a:extLst>
          </p:cNvPr>
          <p:cNvSpPr/>
          <p:nvPr/>
        </p:nvSpPr>
        <p:spPr>
          <a:xfrm rot="16200000">
            <a:off x="4229573" y="1332513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BFD7080-3E51-F344-B3D0-6CAB0825A95B}"/>
              </a:ext>
            </a:extLst>
          </p:cNvPr>
          <p:cNvSpPr/>
          <p:nvPr/>
        </p:nvSpPr>
        <p:spPr>
          <a:xfrm>
            <a:off x="1740911" y="1310875"/>
            <a:ext cx="1038972" cy="881115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97F2C-B129-B54D-8E42-F461A9942684}"/>
              </a:ext>
            </a:extLst>
          </p:cNvPr>
          <p:cNvSpPr/>
          <p:nvPr/>
        </p:nvSpPr>
        <p:spPr>
          <a:xfrm>
            <a:off x="411480" y="6103620"/>
            <a:ext cx="11384280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8BC7A-9D45-C540-BE95-AB8FFD11A423}"/>
              </a:ext>
            </a:extLst>
          </p:cNvPr>
          <p:cNvGrpSpPr/>
          <p:nvPr/>
        </p:nvGrpSpPr>
        <p:grpSpPr>
          <a:xfrm>
            <a:off x="9307634" y="2967425"/>
            <a:ext cx="1111903" cy="1123232"/>
            <a:chOff x="1208678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DFB877-4084-0141-B128-491B6690FF68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1CBA2F-5E58-044F-8AB4-3FDDE7E57503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840EE0-DA6B-C243-A5F6-3526B0409EEE}"/>
              </a:ext>
            </a:extLst>
          </p:cNvPr>
          <p:cNvGrpSpPr/>
          <p:nvPr/>
        </p:nvGrpSpPr>
        <p:grpSpPr>
          <a:xfrm rot="16200000">
            <a:off x="1704446" y="2971137"/>
            <a:ext cx="1111903" cy="1123232"/>
            <a:chOff x="1208678" y="1834527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9783AD-2FF5-5D40-A177-0AC88620DD1A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8C546D-ACFB-CB4A-B14D-4DCD2FD0B852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E25E40-7518-DA4B-9150-0D1121A277F0}"/>
              </a:ext>
            </a:extLst>
          </p:cNvPr>
          <p:cNvGrpSpPr/>
          <p:nvPr/>
        </p:nvGrpSpPr>
        <p:grpSpPr>
          <a:xfrm rot="16200000">
            <a:off x="4285332" y="2965636"/>
            <a:ext cx="1111903" cy="1123232"/>
            <a:chOff x="3096244" y="1831911"/>
            <a:chExt cx="1691109" cy="17083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063566-1209-AF4F-BD08-F40433BFBE59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D9E1500-9B96-0448-92E0-9EFB9C8CA8BF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DA0757-CFF0-7243-BACF-6CB0CBB878F3}"/>
              </a:ext>
            </a:extLst>
          </p:cNvPr>
          <p:cNvGrpSpPr/>
          <p:nvPr/>
        </p:nvGrpSpPr>
        <p:grpSpPr>
          <a:xfrm>
            <a:off x="6708254" y="2965412"/>
            <a:ext cx="1111903" cy="1123232"/>
            <a:chOff x="6846610" y="1831911"/>
            <a:chExt cx="1691109" cy="17083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5B2834-B938-1744-A9E2-A1EB354FB85E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ACAEEC-80DE-1941-A850-2A276ED0092B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BC7583-A3D1-ED49-A9C8-5954CAFA60C6}"/>
              </a:ext>
            </a:extLst>
          </p:cNvPr>
          <p:cNvSpPr/>
          <p:nvPr/>
        </p:nvSpPr>
        <p:spPr>
          <a:xfrm>
            <a:off x="1504392" y="4708537"/>
            <a:ext cx="1495985" cy="99772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24A177D-676D-1948-A30F-48557F1F41AD}"/>
              </a:ext>
            </a:extLst>
          </p:cNvPr>
          <p:cNvSpPr/>
          <p:nvPr/>
        </p:nvSpPr>
        <p:spPr>
          <a:xfrm>
            <a:off x="6521974" y="4740707"/>
            <a:ext cx="1495985" cy="997721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A0EF2D-84B7-4D4C-876F-E93A465F397E}"/>
              </a:ext>
            </a:extLst>
          </p:cNvPr>
          <p:cNvSpPr/>
          <p:nvPr/>
        </p:nvSpPr>
        <p:spPr>
          <a:xfrm>
            <a:off x="9107982" y="4708536"/>
            <a:ext cx="1495985" cy="997721"/>
          </a:xfrm>
          <a:prstGeom prst="roundRect">
            <a:avLst/>
          </a:prstGeom>
          <a:ln w="19050">
            <a:solidFill>
              <a:srgbClr val="24488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92A4F0-6D31-EE41-9628-BFB86B52DBF9}"/>
              </a:ext>
            </a:extLst>
          </p:cNvPr>
          <p:cNvSpPr/>
          <p:nvPr/>
        </p:nvSpPr>
        <p:spPr>
          <a:xfrm>
            <a:off x="4093289" y="4722431"/>
            <a:ext cx="1495985" cy="997721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7718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5F91B-DA5C-4C7E-8FCD-4048AF876A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6EC70-3704-412D-863F-602D28D4D7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7F123-D14E-4A6A-BF56-6BF0A261AA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BEEE7-A1F1-4E22-8AC0-C890C29BCB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96D3AD-71E0-4971-93E1-FD1B10CF2E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2CA8C-A5FA-49C1-94E0-A04E3BF805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7F589-BA91-4033-9845-1AF9FBB883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3E2B07-0AC3-4BEA-BB09-D7E524B04AB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58FA4B-38C4-4CDF-8B13-8CEECFDFA9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0D1D92-9634-4AF5-80C1-3F5D7FDA2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6E235A-60A9-48AC-A196-7A3FB2D7A3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C980EB-4DC7-41BB-9AD7-7C075E049D9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68188-5760-460A-BA89-FCE0B685E8A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71462A-2F65-4E86-BC53-7D671075648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F54926-E675-4170-A95F-A203B2C14A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09E0DE-485B-4C9A-807B-6435CEB239E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8065D6-C384-4454-9E6A-2C03C1744EB8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67D361-A8F8-4473-8767-4A6C3E41868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1157A3AC-CCD0-4875-81C7-9D360302A3B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D98F57-40E3-453C-B336-EB60C99B298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B184E58-79F8-4B94-ACFB-7B2A8506CF5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065ABAA-E557-4603-B94B-6389011C4E2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7B8125A-A441-4EC9-9007-466ED73BB889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D05470-0F9F-4337-B70B-DCCA469F74B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72FE5E8-103F-464F-B62D-3986517C7C5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6D37EE-DA39-496D-93B9-2BED481B75FE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E9651-3036-4D63-B4A6-18BB6A1DFF5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12A2A4E-FD33-4597-9A30-28277FF8AD61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95D854-7424-4B98-B79A-74FF63C2D06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5FFC39-B682-4E30-BE37-263930F1597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28EF3E-E0FF-467A-93E2-B6EB569CF66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B3560C8-EEFA-43B6-B73D-E1AFDA3AD91A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20B42E-DD47-49A7-B7CE-95C8655CDC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9E7627-7CF1-4C7B-845F-4DF603E0E663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FB1E3D-3DED-4B11-9311-9CF7AEFC7FD8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1A0D1F-A200-4D0D-880F-B45AFAFF3BA5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C884CA8-1071-4162-A128-279DB934D51C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876881A-E6CE-4985-B8EB-8E475079ACA7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25BA3A19-40C1-4442-B48A-B697A033B3EC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7051A0E7-6956-42B7-8493-4F82C44E116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1A2E4E8-C019-4C9C-B68A-2F7C60B5AA0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BB9A12-1198-419D-85BB-BDD306E32EF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D27F7FE-7C2E-4E35-B9BB-1C9565B3D2B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56" name="Picture 55" descr="Text, icon&#10;&#10;Description automatically generated">
            <a:extLst>
              <a:ext uri="{FF2B5EF4-FFF2-40B4-BE49-F238E27FC236}">
                <a16:creationId xmlns:a16="http://schemas.microsoft.com/office/drawing/2014/main" id="{37EEF26D-6E75-426D-B31F-97B74BDD0119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A4BFF9D-6D4F-426A-ADCA-909FD3100A0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C09B9D-CED5-4803-8C87-167CCD37A53A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5F24519-E524-49D6-855F-0597FEF8D335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2B2BA65-4130-416D-8D3B-83E1389C4533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00D4C1B-8E57-4D19-8A88-C68A7AF107C9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80715F9E-0A5D-470D-9685-9580205A170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A4BB534-C848-4402-9C57-46097DCC8300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C69514D-EF38-43E4-9B18-5F37863C9683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99556BBA-5E68-43BA-B960-BC63CCF962E6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58FE454-7D55-42F1-98DC-F603ABCF77F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E883C4EF-FDE8-4A09-84E1-DC1DDB755915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7801A74E-AC82-4A64-BB50-1765239BE73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69" name="Picture 6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EE2F2E5-D82C-41F4-AA15-4B65EEAE9D7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5716B705-AF6F-4F5C-B073-1F51BECA5401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A6FC7A2F-DC86-4A45-A5F1-445965D468C2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C7D5D0E-897E-4CBD-AEBD-D9B00B557782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3FA92E50-9217-4141-B106-731B7ABAD705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41B7BF45-9C77-4C97-8A93-5CAA3DA3ADA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666A99C-CA78-44EB-B0E4-A2713AFEC51C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405B492-EA94-4CBA-BB9D-63EDF3D470FD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AD183E5-208E-4C43-82DD-93FD14919B4C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78" name="Picture 77" descr="A sign on a pole&#10;&#10;Description automatically generated">
            <a:extLst>
              <a:ext uri="{FF2B5EF4-FFF2-40B4-BE49-F238E27FC236}">
                <a16:creationId xmlns:a16="http://schemas.microsoft.com/office/drawing/2014/main" id="{E54D1990-D46C-4849-8C21-BA8B389E74FC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79" name="Picture 78" descr="A picture containing icon&#10;&#10;Description automatically generated">
            <a:extLst>
              <a:ext uri="{FF2B5EF4-FFF2-40B4-BE49-F238E27FC236}">
                <a16:creationId xmlns:a16="http://schemas.microsoft.com/office/drawing/2014/main" id="{88B8ADB0-A532-47C6-BAB8-D8BA2A841B71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BDF36248-D330-469F-8377-A1CA8B406D4E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C5F10D0-D780-4E26-9B86-7FAD9A4EBBE7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BDF6C67-5282-4677-8DFE-E20E86D93FEC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E67AA17-6EF6-4057-A4C4-30D6082DCDC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0B6D51D-F7D2-450A-89AD-16B023CEF84D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014A14-106E-451E-BE1C-6C387989F10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E77852B-9871-4DD2-9AFD-FABDADA94D0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F4473F4-F05E-40A2-8417-AAEB4177F3E0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338116C-C549-4C55-8544-87A0656EC61D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13272A-92C4-46EC-A858-FBE0CEE2AFBC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8DEB583-EB9D-402C-BFAB-BD9AC5A15B84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B06A088-56CD-44EF-8BA9-C9DA30EA172E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D1E786E-F266-489D-B1F7-77BF9D160C47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710799-2747-48E5-B678-B8FC4D9E5B90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CE47643-9FAF-4669-ABC0-6251A7377F62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4D098050-A95B-4961-B1D0-99F5FC90419F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817C45D-ACDE-4B39-A0FB-8378FAD8D6D8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97" name="Picture 96" descr="A picture containing icon&#10;&#10;Description automatically generated">
            <a:extLst>
              <a:ext uri="{FF2B5EF4-FFF2-40B4-BE49-F238E27FC236}">
                <a16:creationId xmlns:a16="http://schemas.microsoft.com/office/drawing/2014/main" id="{6FAE9195-1406-4C96-95CA-178DAF6FA694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98" name="Picture 97" descr="A close up of a sign&#10;&#10;Description automatically generated">
            <a:extLst>
              <a:ext uri="{FF2B5EF4-FFF2-40B4-BE49-F238E27FC236}">
                <a16:creationId xmlns:a16="http://schemas.microsoft.com/office/drawing/2014/main" id="{EAF40E0D-11D5-49FE-B0C0-E2BF3F3CF82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241E9DB6-3790-4248-82E7-5CE72DE40DFD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CAA3D70D-0C4E-4676-9B32-CBDAA5B5732C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DD14B1C8-F2B4-4020-8301-E050AB7EE516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114CE11C-1D35-41C6-8EEF-DBB6F4843D0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4BCC0CED-61B5-46CC-A3B6-F6A37E25CC3E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3E4119B-8C12-403B-B305-EA1B47089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72A26B-83DA-467C-9D72-A928935E8A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8B5301-1B6B-4609-A127-0638E435E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9B5EE09-7D08-4E61-AEB4-B68F70C95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05AD5C-CC5C-4901-B19A-462923759C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0F1CDEF-EF45-4009-A2F6-3787EF971C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7682E5-A142-4DED-8EBE-99E2D4D3E6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0D43BD5-9C91-4B01-8E21-B3267E2EBB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2ACD39D-33DE-4147-B2E1-22D9CAA9AF7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1FF0FE1-9586-416F-865E-13A7CDB82A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8B83CB3-499D-4471-AF1A-E7C7C19665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D65EB58-9C20-4C73-AA94-47E2694A29A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9E7EC6-2053-4ADB-9D85-9A70D6B60B8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8060DA9-BB6C-45CA-972D-4B522809D16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465D8D9-2155-4737-A3F4-A2B401C95DB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F9132A5-8DF6-428B-ADFD-78BA059C101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39848D0-0312-4623-BA4C-2E67B6988C6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7C110337-658C-40D2-8B25-2A900E3E1EF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60DF426-D2C4-4C99-AE58-1ADE265B25E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8F1C74D-3F06-49D8-9DA5-1609DB8CFAC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F44482-B4E9-4A9B-8DCC-2E39E2AEA18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23" name="Picture 22" descr="A stop sign at night&#10;&#10;Description automatically generated">
            <a:extLst>
              <a:ext uri="{FF2B5EF4-FFF2-40B4-BE49-F238E27FC236}">
                <a16:creationId xmlns:a16="http://schemas.microsoft.com/office/drawing/2014/main" id="{1D9A4F1D-D0B4-41CC-B645-9750B8748F2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24" name="Picture 23" descr="A sign in the dark&#10;&#10;Description automatically generated">
            <a:extLst>
              <a:ext uri="{FF2B5EF4-FFF2-40B4-BE49-F238E27FC236}">
                <a16:creationId xmlns:a16="http://schemas.microsoft.com/office/drawing/2014/main" id="{2AB2FC82-AC10-4E7C-A827-844C0BA23237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93C735-852C-406C-8ED5-023A2525751D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42CEFC5-96F0-4DFC-9E03-1064AC85D75F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4FA4AB2-9881-43EC-B947-EE7DA26B6EF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B853103-1E83-48F9-A794-98FA5369963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DF971E-5AC2-488B-8429-FC77ABE5892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E3EB36-4EE7-49A4-AAA1-9B68D972CCC8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7271BF-F223-4AE3-81BA-C46B7AAE0DD2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3F890D-5C97-4B57-8088-6963FC529C7E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C30A29-7A2A-42FA-A484-EEDBEDCDCC6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1724BA-2EDC-402D-8C84-7E7EA82E6BE2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462D5E-304A-44F9-BD5B-A66075248B8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64ED95-ED65-432B-8F13-9D64CDFDC108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757CD13-0EEF-43DB-BF77-DFED7A48CA15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8748B4-ED10-4A35-A765-99B897A3EDA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2AB36F-F424-4C52-9F02-CCA5146ADD9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C7678D1-EA90-412C-B74C-A6973FB66F1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459669-2E43-47DD-B684-5F339D5B56B9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8B9A63-7081-4DB7-9883-FC05D509312F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13D429E-198A-4965-AFEF-386B5DD53881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B68D22-3C47-49E0-BA0B-0F4A13F601E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C698F5-04DF-4600-9C7B-75DCC7BC1C5C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6E03A26-1A1E-4E2B-B6A5-0274C70550DF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FD6214-FB63-4267-A41D-782924109088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E104619-00EA-416B-8067-824841603BE3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402B6CF-01A8-423D-BD37-84447D74A720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58DAE7F3-3C27-4A82-854E-30BAB14909CC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3017A629-A15D-4FCE-8D19-5AD815B537B1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52" name="Picture 51" descr="A close up of a sign&#10;&#10;Description automatically generated">
            <a:extLst>
              <a:ext uri="{FF2B5EF4-FFF2-40B4-BE49-F238E27FC236}">
                <a16:creationId xmlns:a16="http://schemas.microsoft.com/office/drawing/2014/main" id="{BCA4F5ED-FD00-4AFA-8A34-1E36269532AF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109660ED-0A53-466F-88FA-D32572C06433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6B995F9B-0F36-4CB0-8378-DCA23457A101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C681B87-1AC5-4312-88A9-F985C330350C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9C45441F-36F0-4097-8A9D-0C25F90F0BEE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78C12670-D909-4F35-9804-FC8025F1F8F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464D3823-54D9-42DE-ACCE-1D76FF34FC54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E439915A-2453-44B7-A834-8B7FBD20A611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D73C925F-B225-4B28-B374-05FFAFD80194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3F1A177F-E285-4F27-9190-642AB618393B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1A86F588-1CCA-49CD-805C-364FE55184B7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28622F92-7681-4E0E-9C5A-2851E1B2EF33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1E8123BD-387C-4C05-98CD-A32B8BBFD3A3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65" name="Picture 64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2EFBD1D3-F539-4722-91BC-E30285131CFA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8E1A333-FBF0-47A7-AFAB-CD971C6E98F7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463A74E-75B2-4B97-A5C8-93AC158A866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F601EA4D-E510-487A-B87C-1A8E37BF275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28413EC-06CA-4B72-A1C7-C458736D984A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B2B53D70-E7DB-4F10-8F96-2691C8C48867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C8C4436-2B21-41E7-8395-71146D34844F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C74ED53F-C70F-4938-AB4B-59C8FEDEC2E8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F0DFC36-E1B4-4A07-9C47-20AB8587BF36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63DFB2A6-D404-4807-8525-ACA985029BAC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75" name="Picture 74" descr="Text, logo&#10;&#10;Description automatically generated">
            <a:extLst>
              <a:ext uri="{FF2B5EF4-FFF2-40B4-BE49-F238E27FC236}">
                <a16:creationId xmlns:a16="http://schemas.microsoft.com/office/drawing/2014/main" id="{65E7C41D-49E5-4CD3-A738-1550F144474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DA2655BE-6431-4FD0-8F5E-177456E3F56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E1C8E3A-A079-4020-83AA-A6A0F29536B8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F55C1C09-5310-44B9-B339-779676C8735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79" name="Picture 78" descr="A picture containing logo&#10;&#10;Description automatically generated">
            <a:extLst>
              <a:ext uri="{FF2B5EF4-FFF2-40B4-BE49-F238E27FC236}">
                <a16:creationId xmlns:a16="http://schemas.microsoft.com/office/drawing/2014/main" id="{DF5D8250-0688-472A-920C-27739D261A2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A4E8018B-996D-4B10-A43F-997A624127A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C77222A0-14D1-40E7-A918-2BDDB2879B69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086EF78F-960E-4537-A597-1A5600F1510F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83" name="Picture 82" descr="A stop sign at night&#10;&#10;Description automatically generated">
            <a:extLst>
              <a:ext uri="{FF2B5EF4-FFF2-40B4-BE49-F238E27FC236}">
                <a16:creationId xmlns:a16="http://schemas.microsoft.com/office/drawing/2014/main" id="{685C5D5B-2558-4851-A24B-0556AB5C814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1B16F858-22B2-4910-AA31-18CBD14809EA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85" name="Picture 84" descr="A sign in the dark&#10;&#10;Description automatically generated">
            <a:extLst>
              <a:ext uri="{FF2B5EF4-FFF2-40B4-BE49-F238E27FC236}">
                <a16:creationId xmlns:a16="http://schemas.microsoft.com/office/drawing/2014/main" id="{83C1158E-7789-4BDA-B73E-E7F535AAC068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86" name="Picture 85" descr="Icon&#10;&#10;Description automatically generated">
            <a:extLst>
              <a:ext uri="{FF2B5EF4-FFF2-40B4-BE49-F238E27FC236}">
                <a16:creationId xmlns:a16="http://schemas.microsoft.com/office/drawing/2014/main" id="{F6A99E4E-051A-48C4-A347-9459EE099701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23E49FDF-1076-45D0-B1B5-451BEEDB5B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88" name="Picture 87" descr="Icon&#10;&#10;Description automatically generated">
            <a:extLst>
              <a:ext uri="{FF2B5EF4-FFF2-40B4-BE49-F238E27FC236}">
                <a16:creationId xmlns:a16="http://schemas.microsoft.com/office/drawing/2014/main" id="{94CB511F-5649-40F6-B374-B41F3757ADA8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F0B14DB8-A4A0-460C-A56E-87724FF01F20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1679FBEA-2E94-45BB-A61A-C83968672B20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91" name="Picture 90" descr="Icon&#10;&#10;Description automatically generated">
            <a:extLst>
              <a:ext uri="{FF2B5EF4-FFF2-40B4-BE49-F238E27FC236}">
                <a16:creationId xmlns:a16="http://schemas.microsoft.com/office/drawing/2014/main" id="{5C6AEE3C-E7D7-4E17-A095-7EB181B1C330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92" name="Picture 91" descr="Icon&#10;&#10;Description automatically generated">
            <a:extLst>
              <a:ext uri="{FF2B5EF4-FFF2-40B4-BE49-F238E27FC236}">
                <a16:creationId xmlns:a16="http://schemas.microsoft.com/office/drawing/2014/main" id="{8BF377B8-C50A-47EE-9C1A-8374B98E30BA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1476CF9-A5EE-4D26-95F8-E29D450AA4F0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 dirty="0"/>
              <a:t>تصفح المزيد من خيارات الرسومات والصور من:</a:t>
            </a:r>
            <a:endParaRPr lang="en-US" sz="1400" dirty="0"/>
          </a:p>
          <a:p>
            <a:pPr algn="r"/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3134968-9DFC-4BD5-87C4-41083CF1C473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32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7E37C22E-D0FA-D54D-9121-E43EA89E0C2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579967" y="641841"/>
            <a:ext cx="5503652" cy="528065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EDC263-1AB2-3F43-AB06-66EE6BB165AC}"/>
              </a:ext>
            </a:extLst>
          </p:cNvPr>
          <p:cNvSpPr/>
          <p:nvPr/>
        </p:nvSpPr>
        <p:spPr>
          <a:xfrm>
            <a:off x="6096000" y="0"/>
            <a:ext cx="5516033" cy="56798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Content Placeholder 41">
            <a:extLst>
              <a:ext uri="{FF2B5EF4-FFF2-40B4-BE49-F238E27FC236}">
                <a16:creationId xmlns:a16="http://schemas.microsoft.com/office/drawing/2014/main" id="{39E996DC-F418-4EB7-A191-8A1FC033476D}"/>
              </a:ext>
            </a:extLst>
          </p:cNvPr>
          <p:cNvSpPr txBox="1">
            <a:spLocks/>
          </p:cNvSpPr>
          <p:nvPr/>
        </p:nvSpPr>
        <p:spPr>
          <a:xfrm>
            <a:off x="6951406" y="2695508"/>
            <a:ext cx="4662704" cy="2992227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266A2A1A-E121-4603-B58E-8508BB320400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Placeholder 43">
            <a:extLst>
              <a:ext uri="{FF2B5EF4-FFF2-40B4-BE49-F238E27FC236}">
                <a16:creationId xmlns:a16="http://schemas.microsoft.com/office/drawing/2014/main" id="{D4A393A8-C2CE-4AFF-8E1D-4D7137E665E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92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4">
            <a:extLst>
              <a:ext uri="{FF2B5EF4-FFF2-40B4-BE49-F238E27FC236}">
                <a16:creationId xmlns:a16="http://schemas.microsoft.com/office/drawing/2014/main" id="{B2A09105-17F8-4276-9493-CD0F3164C114}"/>
              </a:ext>
            </a:extLst>
          </p:cNvPr>
          <p:cNvSpPr txBox="1">
            <a:spLocks/>
          </p:cNvSpPr>
          <p:nvPr/>
        </p:nvSpPr>
        <p:spPr>
          <a:xfrm>
            <a:off x="7582573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41">
            <a:extLst>
              <a:ext uri="{FF2B5EF4-FFF2-40B4-BE49-F238E27FC236}">
                <a16:creationId xmlns:a16="http://schemas.microsoft.com/office/drawing/2014/main" id="{DE8428D6-510E-4741-981A-BC1E9EB52215}"/>
              </a:ext>
            </a:extLst>
          </p:cNvPr>
          <p:cNvSpPr txBox="1">
            <a:spLocks/>
          </p:cNvSpPr>
          <p:nvPr/>
        </p:nvSpPr>
        <p:spPr>
          <a:xfrm>
            <a:off x="688258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E404E51A-63D8-4149-8A41-F6F23DD7D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9735" y="558800"/>
            <a:ext cx="4524375" cy="520700"/>
          </a:xfrm>
        </p:spPr>
        <p:txBody>
          <a:bodyPr/>
          <a:lstStyle/>
          <a:p>
            <a:pPr lvl="0"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B4643929-8305-46D2-86E2-9188F6AF113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Content Placeholder 34">
            <a:extLst>
              <a:ext uri="{FF2B5EF4-FFF2-40B4-BE49-F238E27FC236}">
                <a16:creationId xmlns:a16="http://schemas.microsoft.com/office/drawing/2014/main" id="{4B102FCC-9A71-4873-AB25-2EB524F16D46}"/>
              </a:ext>
            </a:extLst>
          </p:cNvPr>
          <p:cNvSpPr txBox="1">
            <a:spLocks/>
          </p:cNvSpPr>
          <p:nvPr/>
        </p:nvSpPr>
        <p:spPr>
          <a:xfrm>
            <a:off x="4579381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6BB2F4FD-D137-4C46-9973-DD906A8B4BFB}"/>
              </a:ext>
            </a:extLst>
          </p:cNvPr>
          <p:cNvSpPr txBox="1">
            <a:spLocks/>
          </p:cNvSpPr>
          <p:nvPr/>
        </p:nvSpPr>
        <p:spPr>
          <a:xfrm>
            <a:off x="1576189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663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E41CC549-AEDD-429E-8CB0-FC45483A08EB}"/>
              </a:ext>
            </a:extLst>
          </p:cNvPr>
          <p:cNvSpPr txBox="1">
            <a:spLocks/>
          </p:cNvSpPr>
          <p:nvPr/>
        </p:nvSpPr>
        <p:spPr>
          <a:xfrm>
            <a:off x="7582573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Content Placeholder 41">
            <a:extLst>
              <a:ext uri="{FF2B5EF4-FFF2-40B4-BE49-F238E27FC236}">
                <a16:creationId xmlns:a16="http://schemas.microsoft.com/office/drawing/2014/main" id="{02B442B2-706E-4242-A0B6-4169220BAEB3}"/>
              </a:ext>
            </a:extLst>
          </p:cNvPr>
          <p:cNvSpPr txBox="1">
            <a:spLocks/>
          </p:cNvSpPr>
          <p:nvPr/>
        </p:nvSpPr>
        <p:spPr>
          <a:xfrm>
            <a:off x="688258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56FE3745-FD1F-4AD6-B0C3-AA23429F87C9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0084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84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356236CF-2D6C-46CC-89B7-CD1C5300F6CC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9A94D00C-4087-43F6-9C26-C6E29A02FB6B}"/>
              </a:ext>
            </a:extLst>
          </p:cNvPr>
          <p:cNvSpPr txBox="1">
            <a:spLocks/>
          </p:cNvSpPr>
          <p:nvPr/>
        </p:nvSpPr>
        <p:spPr>
          <a:xfrm>
            <a:off x="4579381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34">
            <a:extLst>
              <a:ext uri="{FF2B5EF4-FFF2-40B4-BE49-F238E27FC236}">
                <a16:creationId xmlns:a16="http://schemas.microsoft.com/office/drawing/2014/main" id="{A8796788-8FE0-4EAD-9D38-F220D367CD55}"/>
              </a:ext>
            </a:extLst>
          </p:cNvPr>
          <p:cNvSpPr txBox="1">
            <a:spLocks/>
          </p:cNvSpPr>
          <p:nvPr/>
        </p:nvSpPr>
        <p:spPr>
          <a:xfrm>
            <a:off x="1576189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33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1">
            <a:extLst>
              <a:ext uri="{FF2B5EF4-FFF2-40B4-BE49-F238E27FC236}">
                <a16:creationId xmlns:a16="http://schemas.microsoft.com/office/drawing/2014/main" id="{E7BC2591-9D76-42C1-9FB8-6FD75A90474A}"/>
              </a:ext>
            </a:extLst>
          </p:cNvPr>
          <p:cNvSpPr txBox="1">
            <a:spLocks/>
          </p:cNvSpPr>
          <p:nvPr/>
        </p:nvSpPr>
        <p:spPr>
          <a:xfrm>
            <a:off x="6449960" y="2032747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34">
            <a:extLst>
              <a:ext uri="{FF2B5EF4-FFF2-40B4-BE49-F238E27FC236}">
                <a16:creationId xmlns:a16="http://schemas.microsoft.com/office/drawing/2014/main" id="{C6BD3686-521D-4E7E-A435-57804F486CBA}"/>
              </a:ext>
            </a:extLst>
          </p:cNvPr>
          <p:cNvSpPr txBox="1">
            <a:spLocks/>
          </p:cNvSpPr>
          <p:nvPr/>
        </p:nvSpPr>
        <p:spPr>
          <a:xfrm>
            <a:off x="8217318" y="4290597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0AECEBFF-FC9E-4FBA-B1A6-CCBDCBCA9DA3}"/>
              </a:ext>
            </a:extLst>
          </p:cNvPr>
          <p:cNvSpPr txBox="1">
            <a:spLocks/>
          </p:cNvSpPr>
          <p:nvPr/>
        </p:nvSpPr>
        <p:spPr>
          <a:xfrm>
            <a:off x="2649811" y="4290597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D12CE10C-D431-4446-8434-F2E4D3328D4C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843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843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Placeholder 43">
            <a:extLst>
              <a:ext uri="{FF2B5EF4-FFF2-40B4-BE49-F238E27FC236}">
                <a16:creationId xmlns:a16="http://schemas.microsoft.com/office/drawing/2014/main" id="{219FC51F-23C9-455C-B3E2-738D58A9654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41">
            <a:extLst>
              <a:ext uri="{FF2B5EF4-FFF2-40B4-BE49-F238E27FC236}">
                <a16:creationId xmlns:a16="http://schemas.microsoft.com/office/drawing/2014/main" id="{B7E8AF2F-D6B0-4A14-AF3C-80ADD466756B}"/>
              </a:ext>
            </a:extLst>
          </p:cNvPr>
          <p:cNvSpPr txBox="1">
            <a:spLocks/>
          </p:cNvSpPr>
          <p:nvPr/>
        </p:nvSpPr>
        <p:spPr>
          <a:xfrm>
            <a:off x="931851" y="2032747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469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4DD7895C-5013-486E-A221-4DD289FC0C02}"/>
              </a:ext>
            </a:extLst>
          </p:cNvPr>
          <p:cNvSpPr txBox="1">
            <a:spLocks/>
          </p:cNvSpPr>
          <p:nvPr/>
        </p:nvSpPr>
        <p:spPr>
          <a:xfrm>
            <a:off x="7582573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ABBA22B4-8C3A-4705-8354-627BA34D87F9}"/>
              </a:ext>
            </a:extLst>
          </p:cNvPr>
          <p:cNvSpPr txBox="1">
            <a:spLocks/>
          </p:cNvSpPr>
          <p:nvPr/>
        </p:nvSpPr>
        <p:spPr>
          <a:xfrm>
            <a:off x="688258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16B52948-830E-4069-8279-FFACD2D2F19B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A800EC53-1120-43B9-94B5-88EE46772366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Content Placeholder 34">
            <a:extLst>
              <a:ext uri="{FF2B5EF4-FFF2-40B4-BE49-F238E27FC236}">
                <a16:creationId xmlns:a16="http://schemas.microsoft.com/office/drawing/2014/main" id="{D6F291DF-E3D5-4A3F-9A10-405CFEBEF1AA}"/>
              </a:ext>
            </a:extLst>
          </p:cNvPr>
          <p:cNvSpPr txBox="1">
            <a:spLocks/>
          </p:cNvSpPr>
          <p:nvPr/>
        </p:nvSpPr>
        <p:spPr>
          <a:xfrm>
            <a:off x="4579381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Content Placeholder 34">
            <a:extLst>
              <a:ext uri="{FF2B5EF4-FFF2-40B4-BE49-F238E27FC236}">
                <a16:creationId xmlns:a16="http://schemas.microsoft.com/office/drawing/2014/main" id="{96C9DD24-7EC4-4FFF-B0BD-243A27DB7A38}"/>
              </a:ext>
            </a:extLst>
          </p:cNvPr>
          <p:cNvSpPr txBox="1">
            <a:spLocks/>
          </p:cNvSpPr>
          <p:nvPr/>
        </p:nvSpPr>
        <p:spPr>
          <a:xfrm>
            <a:off x="1576189" y="3883090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63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FECB9F45-B2CF-40C0-AAAC-A7CF1817D4A0}"/>
              </a:ext>
            </a:extLst>
          </p:cNvPr>
          <p:cNvSpPr txBox="1">
            <a:spLocks/>
          </p:cNvSpPr>
          <p:nvPr/>
        </p:nvSpPr>
        <p:spPr>
          <a:xfrm>
            <a:off x="1350433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7AAEF874-0AE4-49FB-BEFF-D2626C2F46A4}"/>
              </a:ext>
            </a:extLst>
          </p:cNvPr>
          <p:cNvSpPr txBox="1">
            <a:spLocks/>
          </p:cNvSpPr>
          <p:nvPr/>
        </p:nvSpPr>
        <p:spPr>
          <a:xfrm>
            <a:off x="7089091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56837E28-3364-43EB-959E-684BE04BD82C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E883C28E-FEC2-42FF-A8F8-DDF381F2CDCC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Content Placeholder 34">
            <a:extLst>
              <a:ext uri="{FF2B5EF4-FFF2-40B4-BE49-F238E27FC236}">
                <a16:creationId xmlns:a16="http://schemas.microsoft.com/office/drawing/2014/main" id="{D1E3105E-9099-4167-AD88-129D80B67002}"/>
              </a:ext>
            </a:extLst>
          </p:cNvPr>
          <p:cNvSpPr txBox="1">
            <a:spLocks/>
          </p:cNvSpPr>
          <p:nvPr/>
        </p:nvSpPr>
        <p:spPr>
          <a:xfrm>
            <a:off x="1988820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500CAE72-0640-4C49-9C52-1798FEB44D31}"/>
              </a:ext>
            </a:extLst>
          </p:cNvPr>
          <p:cNvSpPr txBox="1">
            <a:spLocks/>
          </p:cNvSpPr>
          <p:nvPr/>
        </p:nvSpPr>
        <p:spPr>
          <a:xfrm>
            <a:off x="7727478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F9AA9EFC-DB1D-466D-9AB8-D4B84F1FE257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D47480D0-64EB-470D-8F50-23F7DDD425EE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5B484F-AC50-4BB4-BD5C-C0E86FA28E6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20295</TotalTime>
  <Words>1918</Words>
  <Application>Microsoft Office PowerPoint</Application>
  <PresentationFormat>Widescreen</PresentationFormat>
  <Paragraphs>389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Lucida Grande</vt:lpstr>
      <vt:lpstr>Sakkal Majalla</vt:lpstr>
      <vt:lpstr>Trebuchet MS</vt:lpstr>
      <vt:lpstr>Wingdings</vt:lpstr>
      <vt:lpstr>saudi aramco_template</vt:lpstr>
      <vt:lpstr>1_saudi aramco_template</vt:lpstr>
      <vt:lpstr>عنوان الصفحة, حجم الخط (50) </vt:lpstr>
      <vt:lpstr>عنوان الصفحة, حجم الخط (50) </vt:lpstr>
      <vt:lpstr>عنوان الصفحة, حجم الخط (50)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79</cp:revision>
  <dcterms:created xsi:type="dcterms:W3CDTF">2020-10-14T04:37:03Z</dcterms:created>
  <dcterms:modified xsi:type="dcterms:W3CDTF">2021-09-28T06:17:28Z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MSIP_Label_b176ec7a-5c1c-40d8-b713-034aac8a6cec_Enabled">
    <vt:lpwstr>True</vt:lpwstr>
  </property>
  <property fmtid="{D5CDD505-2E9C-101B-9397-08002B2CF9AE}" pid="7" name="MSIP_Label_b176ec7a-5c1c-40d8-b713-034aac8a6cec_SiteId">
    <vt:lpwstr>5a1e0c10-68b1-4667-974b-f394ba989c51</vt:lpwstr>
  </property>
  <property fmtid="{D5CDD505-2E9C-101B-9397-08002B2CF9AE}" pid="8" name="MSIP_Label_b176ec7a-5c1c-40d8-b713-034aac8a6cec_Owner">
    <vt:lpwstr>alhasm2f@aramco.com</vt:lpwstr>
  </property>
  <property fmtid="{D5CDD505-2E9C-101B-9397-08002B2CF9AE}" pid="9" name="MSIP_Label_b176ec7a-5c1c-40d8-b713-034aac8a6cec_SetDate">
    <vt:lpwstr>2021-05-27T10:17:16.2699124Z</vt:lpwstr>
  </property>
  <property fmtid="{D5CDD505-2E9C-101B-9397-08002B2CF9AE}" pid="10" name="MSIP_Label_b176ec7a-5c1c-40d8-b713-034aac8a6cec_Name">
    <vt:lpwstr>Company General Use</vt:lpwstr>
  </property>
  <property fmtid="{D5CDD505-2E9C-101B-9397-08002B2CF9AE}" pid="11" name="MSIP_Label_b176ec7a-5c1c-40d8-b713-034aac8a6cec_Application">
    <vt:lpwstr>Microsoft Azure Information Protection</vt:lpwstr>
  </property>
  <property fmtid="{D5CDD505-2E9C-101B-9397-08002B2CF9AE}" pid="12" name="MSIP_Label_b176ec7a-5c1c-40d8-b713-034aac8a6cec_ActionId">
    <vt:lpwstr>151d6482-d316-46c1-98a6-6f2726f625fc</vt:lpwstr>
  </property>
  <property fmtid="{D5CDD505-2E9C-101B-9397-08002B2CF9AE}" pid="13" name="MSIP_Label_b176ec7a-5c1c-40d8-b713-034aac8a6cec_Extended_MSFT_Method">
    <vt:lpwstr>Automatic</vt:lpwstr>
  </property>
  <property fmtid="{D5CDD505-2E9C-101B-9397-08002B2CF9AE}" pid="14" name="Sensitivity">
    <vt:lpwstr>Company General Use</vt:lpwstr>
  </property>
</Properties>
</file>